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4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5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7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8.xml" ContentType="application/vnd.openxmlformats-officedocument.theme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9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10.xml" ContentType="application/vnd.openxmlformats-officedocument.theme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theme/theme11.xml" ContentType="application/vnd.openxmlformats-officedocument.theme+xml"/>
  <Override PartName="/ppt/tags/tag1.xml" ContentType="application/vnd.openxmlformats-officedocument.presentationml.tags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698" r:id="rId4"/>
    <p:sldMasterId id="2147484291" r:id="rId5"/>
    <p:sldMasterId id="2147484447" r:id="rId6"/>
    <p:sldMasterId id="2147484478" r:id="rId7"/>
    <p:sldMasterId id="2147484559" r:id="rId8"/>
    <p:sldMasterId id="2147484598" r:id="rId9"/>
    <p:sldMasterId id="2147484621" r:id="rId10"/>
    <p:sldMasterId id="2147484660" r:id="rId11"/>
    <p:sldMasterId id="2147484716" r:id="rId12"/>
    <p:sldMasterId id="2147484756" r:id="rId13"/>
    <p:sldMasterId id="2147484766" r:id="rId14"/>
  </p:sldMasterIdLst>
  <p:notesMasterIdLst>
    <p:notesMasterId r:id="rId17"/>
  </p:notesMasterIdLst>
  <p:handoutMasterIdLst>
    <p:handoutMasterId r:id="rId18"/>
  </p:handoutMasterIdLst>
  <p:sldIdLst>
    <p:sldId id="2138104617" r:id="rId15"/>
    <p:sldId id="2138104618" r:id="rId16"/>
  </p:sldIdLst>
  <p:sldSz cx="9144000" cy="5143500" type="screen16x9"/>
  <p:notesSz cx="6858000" cy="9144000"/>
  <p:embeddedFontLst>
    <p:embeddedFont>
      <p:font typeface="ACaslonPro-Bold" panose="0205070206050A020403" pitchFamily="18" charset="0"/>
      <p:bold r:id="rId19"/>
    </p:embeddedFont>
    <p:embeddedFont>
      <p:font typeface="Adobe Caslon Pro" panose="0205050205050A020403" pitchFamily="18" charset="0"/>
      <p:regular r:id="rId20"/>
      <p:bold r:id="rId21"/>
      <p:italic r:id="rId22"/>
      <p:boldItalic r:id="rId23"/>
    </p:embeddedFont>
    <p:embeddedFont>
      <p:font typeface="Adobe Caslon Pro Bold" panose="0205070206050A020403" pitchFamily="18" charset="0"/>
      <p:bold r:id="rId24"/>
      <p:boldItalic r:id="rId25"/>
    </p:embeddedFont>
    <p:embeddedFont>
      <p:font typeface="Brandon Grotesque Black" panose="020B0604020202020204" charset="0"/>
      <p:regular r:id="rId26"/>
      <p:bold r:id="rId27"/>
      <p:italic r:id="rId28"/>
      <p:boldItalic r:id="rId29"/>
    </p:embeddedFont>
    <p:embeddedFont>
      <p:font typeface="Brandon Grotesque Regular" panose="020B0604020202020204" charset="0"/>
      <p:regular r:id="rId30"/>
      <p:bold r:id="rId31"/>
      <p:italic r:id="rId32"/>
      <p:boldItalic r:id="rId33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1pPr>
    <a:lvl2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2pPr>
    <a:lvl3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3pPr>
    <a:lvl4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4pPr>
    <a:lvl5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5pPr>
    <a:lvl6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6pPr>
    <a:lvl7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7pPr>
    <a:lvl8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8pPr>
    <a:lvl9pPr marL="0" marR="0" indent="0" algn="ctr" defTabSz="30804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Brandon Grotesque Black"/>
        <a:ea typeface="Brandon Grotesque Black"/>
        <a:cs typeface="Brandon Grotesque Black"/>
        <a:sym typeface="Brandon Grotesque Black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8AE76CD5-AB2E-1283-3E82-B27DC8869679}" name="Sara Corciulo" initials="SC" userId="S::saracorciulo@lucasbols.com::5de362c7-121f-4056-95c8-95a843ba62e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ndie van Doorne" initials="SvD" lastIdx="4" clrIdx="0"/>
  <p:cmAuthor id="1" name="Martha Frankfort" initials="MF" lastIdx="2" clrIdx="1">
    <p:extLst>
      <p:ext uri="{19B8F6BF-5375-455C-9EA6-DF929625EA0E}">
        <p15:presenceInfo xmlns:p15="http://schemas.microsoft.com/office/powerpoint/2012/main" userId="S::marthafrankfort@lucasbols.com::18ce651e-5749-48c4-b729-ba03935efeab" providerId="AD"/>
      </p:ext>
    </p:extLst>
  </p:cmAuthor>
  <p:cmAuthor id="2" name="Wendy Linden" initials="WL" lastIdx="2" clrIdx="2">
    <p:extLst>
      <p:ext uri="{19B8F6BF-5375-455C-9EA6-DF929625EA0E}">
        <p15:presenceInfo xmlns:p15="http://schemas.microsoft.com/office/powerpoint/2012/main" userId="S::wendylinden@lucasbols.com::51078c4b-3c04-4d22-838a-2a4ab6e92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567DB6"/>
    <a:srgbClr val="0C2340"/>
    <a:srgbClr val="00A5DF"/>
    <a:srgbClr val="A76C06"/>
    <a:srgbClr val="FF8200"/>
    <a:srgbClr val="331B11"/>
    <a:srgbClr val="7C0900"/>
    <a:srgbClr val="E6E6E6"/>
    <a:srgbClr val="FF71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D5E6"/>
          </a:solidFill>
        </a:fill>
      </a:tcStyle>
    </a:wholeTbl>
    <a:band2H>
      <a:tcTxStyle/>
      <a:tcStyle>
        <a:tcBdr/>
        <a:fill>
          <a:solidFill>
            <a:srgbClr val="E6EBF3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BE4CA"/>
          </a:solidFill>
        </a:fill>
      </a:tcStyle>
    </a:wholeTbl>
    <a:band2H>
      <a:tcTxStyle/>
      <a:tcStyle>
        <a:tcBdr/>
        <a:fill>
          <a:solidFill>
            <a:srgbClr val="E7F2E6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ECCBD6"/>
          </a:solidFill>
        </a:fill>
      </a:tcStyle>
    </a:wholeTbl>
    <a:band2H>
      <a:tcTxStyle/>
      <a:tcStyle>
        <a:tcBdr/>
        <a:fill>
          <a:solidFill>
            <a:srgbClr val="F6E7EC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000000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Brandon Grotesque Black"/>
          <a:ea typeface="Brandon Grotesque Black"/>
          <a:cs typeface="Brandon Grotesque Blac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7" autoAdjust="0"/>
    <p:restoredTop sz="91121" autoAdjust="0"/>
  </p:normalViewPr>
  <p:slideViewPr>
    <p:cSldViewPr snapToGrid="0" snapToObjects="1" showGuides="1">
      <p:cViewPr varScale="1">
        <p:scale>
          <a:sx n="89" d="100"/>
          <a:sy n="89" d="100"/>
        </p:scale>
        <p:origin x="560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microsoft.com/office/2018/10/relationships/authors" Target="authors.xml"/><Relationship Id="rId21" Type="http://schemas.openxmlformats.org/officeDocument/2006/relationships/font" Target="fonts/font3.fntdata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6173D-D5A5-4B85-A4A1-4E20D73BB9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EDE5C7-5910-40E0-A0AB-18067D4EAB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9EAD7-FE8E-4AB8-B84B-560E101178E7}" type="datetimeFigureOut">
              <a:rPr lang="en-NL" smtClean="0"/>
              <a:t>04/05/2024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33497F-5B6F-4470-B163-97F298FF66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5FC81D-B196-4818-86BF-8A5147BEF5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A5554-F6D0-4F8A-AC08-AC6DDC04163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30929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1" name="Shape 68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1pPr>
    <a:lvl2pPr indent="2286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2pPr>
    <a:lvl3pPr indent="4572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3pPr>
    <a:lvl4pPr indent="6858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4pPr>
    <a:lvl5pPr indent="9144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5pPr>
    <a:lvl6pPr indent="11430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6pPr>
    <a:lvl7pPr indent="13716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7pPr>
    <a:lvl8pPr indent="16002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8pPr>
    <a:lvl9pPr indent="1828800" defTabSz="171437" latinLnBrk="0">
      <a:lnSpc>
        <a:spcPct val="117999"/>
      </a:lnSpc>
      <a:defRPr sz="800">
        <a:latin typeface="+mn-lt"/>
        <a:ea typeface="+mn-ea"/>
        <a:cs typeface="+mn-cs"/>
        <a:sym typeface="Brandon Grotesque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989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823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8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33.png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33.png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9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2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9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33.png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9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0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0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1.xml"/><Relationship Id="rId1" Type="http://schemas.openxmlformats.org/officeDocument/2006/relationships/tags" Target="../tags/tag1.xml"/><Relationship Id="rId4" Type="http://schemas.openxmlformats.org/officeDocument/2006/relationships/image" Target="../media/image36.emf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2424D9-353A-74FC-D98A-2C16C67351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FBE505-1393-515F-7EAB-658B4F809F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8" y="683782"/>
            <a:ext cx="4565278" cy="376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32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botan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2FFDA6-2E1C-4545-1B4F-BD90CEB8F6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7549" y="-6796"/>
            <a:ext cx="9231549" cy="51855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F8C8A7-9262-84E2-F38F-6B0109E7C49D}"/>
              </a:ext>
            </a:extLst>
          </p:cNvPr>
          <p:cNvSpPr/>
          <p:nvPr userDrawn="1"/>
        </p:nvSpPr>
        <p:spPr>
          <a:xfrm>
            <a:off x="-99292" y="0"/>
            <a:ext cx="9246140" cy="3039653"/>
          </a:xfrm>
          <a:prstGeom prst="rect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90000">
                <a:schemeClr val="tx1">
                  <a:alpha val="38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525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F7A86BD-73A2-F256-1558-080E0452B6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041343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65328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10920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85744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8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6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6" y="1035103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66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247208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27943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65034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27735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86827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06463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83677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66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033330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47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8665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894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042371"/>
      </p:ext>
    </p:extLst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52677"/>
      </p:ext>
    </p:extLst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04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74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616583"/>
      </p:ext>
    </p:extLst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948133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4" y="1033899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041642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heavy 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4640B7-8AE6-A1EF-198A-CDDE5315A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EA32A4-0483-0DA5-EA97-E4C3558532A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/>
          </a:p>
        </p:txBody>
      </p:sp>
    </p:spTree>
    <p:extLst>
      <p:ext uri="{BB962C8B-B14F-4D97-AF65-F5344CB8AC3E}">
        <p14:creationId xmlns:p14="http://schemas.microsoft.com/office/powerpoint/2010/main" val="2275272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3" y="1043057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89320051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432858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8874423"/>
      </p:ext>
    </p:extLst>
  </p:cSld>
  <p:clrMapOvr>
    <a:masterClrMapping/>
  </p:clrMapOvr>
  <p:transition spd="med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76929271"/>
      </p:ext>
    </p:extLst>
  </p:cSld>
  <p:clrMapOvr>
    <a:masterClrMapping/>
  </p:clrMapOvr>
  <p:transition spd="med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1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1352955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1317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8780754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7619427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9725939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8282210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w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81C1D-8324-DB58-7BA1-0C85A5435ADD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8C05DF-CE40-5AF1-C5E7-F0BA16B6EEFE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49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 dirty="0"/>
          </a:p>
        </p:txBody>
      </p:sp>
    </p:spTree>
    <p:extLst>
      <p:ext uri="{BB962C8B-B14F-4D97-AF65-F5344CB8AC3E}">
        <p14:creationId xmlns:p14="http://schemas.microsoft.com/office/powerpoint/2010/main" val="2807125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034263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21034249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7989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1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5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99058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052775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70" y="2531417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597503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60129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8177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57791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8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6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6" y="1035103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66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943584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table clo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 dirty="0"/>
          </a:p>
        </p:txBody>
      </p:sp>
    </p:spTree>
    <p:extLst>
      <p:ext uri="{BB962C8B-B14F-4D97-AF65-F5344CB8AC3E}">
        <p14:creationId xmlns:p14="http://schemas.microsoft.com/office/powerpoint/2010/main" val="1758932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202122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45350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48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93665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606050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15078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66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61932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1022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1859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65404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mar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27D24-E77D-AB5F-1803-00240351B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E2338-E0D9-810C-CB9E-549480F78ED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/>
          </a:p>
        </p:txBody>
      </p:sp>
    </p:spTree>
    <p:extLst>
      <p:ext uri="{BB962C8B-B14F-4D97-AF65-F5344CB8AC3E}">
        <p14:creationId xmlns:p14="http://schemas.microsoft.com/office/powerpoint/2010/main" val="2390732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302526"/>
      </p:ext>
    </p:extLst>
  </p:cSld>
  <p:clrMapOvr>
    <a:masterClrMapping/>
  </p:clrMapOvr>
  <p:transition spd="med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58989"/>
      </p:ext>
    </p:extLst>
  </p:cSld>
  <p:clrMapOvr>
    <a:masterClrMapping/>
  </p:clrMapOvr>
  <p:transition spd="med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6651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61262"/>
      </p:ext>
    </p:extLst>
  </p:cSld>
  <p:clrMapOvr>
    <a:masterClrMapping/>
  </p:clrMapOvr>
  <p:transition spd="med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81C1D-8324-DB58-7BA1-0C85A5435ADD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8C05DF-CE40-5AF1-C5E7-F0BA16B6EEFE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49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4289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tauran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465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stiv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4640B7-8AE6-A1EF-198A-CDDE5315A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EA32A4-0483-0DA5-EA97-E4C3558532A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414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ble tabl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27D24-E77D-AB5F-1803-00240351B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E2338-E0D9-810C-CB9E-549480F78ED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79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3" y="1033898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7308694"/>
      </p:ext>
    </p:extLst>
  </p:cSld>
  <p:clrMapOvr>
    <a:masterClrMapping/>
  </p:clrMapOvr>
  <p:transition spd="med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2" y="1043056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9426213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2424D9-353A-74FC-D98A-2C16C67351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CEBF75-3A4B-46A8-8B23-5A37678ECB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079" y="442408"/>
            <a:ext cx="5183843" cy="427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89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1451232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831404822"/>
      </p:ext>
    </p:extLst>
  </p:cSld>
  <p:clrMapOvr>
    <a:masterClrMapping/>
  </p:clrMapOvr>
  <p:transition spd="med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978883202"/>
      </p:ext>
    </p:extLst>
  </p:cSld>
  <p:clrMapOvr>
    <a:masterClrMapping/>
  </p:clrMapOvr>
  <p:transition spd="med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2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9329342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5856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064360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0838788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5093461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66458611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807273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5735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6235956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1631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0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4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5328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0241463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69" y="2531416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802805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89939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77251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738600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7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5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5" y="1035102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74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41636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2235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10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1757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3078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91824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64320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137045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74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  <a:endParaRPr kumimoji="0" lang="en-GB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670870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1959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509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246724"/>
      </p:ext>
    </p:extLst>
  </p:cSld>
  <p:clrMapOvr>
    <a:masterClrMapping/>
  </p:clrMapOvr>
  <p:transition spd="med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9210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3" y="1033898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779962"/>
      </p:ext>
    </p:extLst>
  </p:cSld>
  <p:clrMapOvr>
    <a:masterClrMapping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232289"/>
      </p:ext>
    </p:extLst>
  </p:cSld>
  <p:clrMapOvr>
    <a:masterClrMapping/>
  </p:clrMapOvr>
  <p:transition spd="med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352237"/>
      </p:ext>
    </p:extLst>
  </p:cSld>
  <p:clrMapOvr>
    <a:masterClrMapping/>
  </p:clrMapOvr>
  <p:transition spd="med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49046"/>
      </p:ext>
    </p:extLst>
  </p:cSld>
  <p:clrMapOvr>
    <a:masterClrMapping/>
  </p:clrMapOvr>
  <p:transition spd="med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5" y="1033900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5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3990276"/>
      </p:ext>
    </p:extLst>
  </p:cSld>
  <p:clrMapOvr>
    <a:masterClrMapping/>
  </p:clrMapOvr>
  <p:transition spd="med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5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4" y="1043058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12377000"/>
      </p:ext>
    </p:extLst>
  </p:cSld>
  <p:clrMapOvr>
    <a:masterClrMapping/>
  </p:clrMapOvr>
  <p:transition spd="med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0400707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25957002"/>
      </p:ext>
    </p:extLst>
  </p:cSld>
  <p:clrMapOvr>
    <a:masterClrMapping/>
  </p:clrMapOvr>
  <p:transition spd="med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9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26601015"/>
      </p:ext>
    </p:extLst>
  </p:cSld>
  <p:clrMapOvr>
    <a:masterClrMapping/>
  </p:clrMapOvr>
  <p:transition spd="med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2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4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5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3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1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4643426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1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6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4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7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1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1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91549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paper + small Bol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A4C80820-4ABF-A822-7686-2A5134D3DD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98" y="4645465"/>
            <a:ext cx="474650" cy="3915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338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2" y="1043056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71690463"/>
      </p:ext>
    </p:extLst>
  </p:cSld>
  <p:clrMapOvr>
    <a:masterClrMapping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4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98233417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7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6377343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88305958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20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6928354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1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91118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05199421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4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4803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2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6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850993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6138917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71" y="2531418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499858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83182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77788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2516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8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9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9855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9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7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7" y="1035103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5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39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1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58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33340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1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6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4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7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1" y="1115930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1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5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39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1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77830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4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41297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7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26162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3018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20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505254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1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98342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432983781"/>
      </p:ext>
    </p:extLst>
  </p:cSld>
  <p:clrMapOvr>
    <a:masterClrMapping/>
  </p:clrMapOvr>
  <p:transition spd="med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3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20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4" indent="-186324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3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58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796965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4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4369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5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4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928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737627"/>
      </p:ext>
    </p:extLst>
  </p:cSld>
  <p:clrMapOvr>
    <a:masterClrMapping/>
  </p:clrMapOvr>
  <p:transition spd="med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&amp; Sub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988575"/>
      </p:ext>
    </p:extLst>
  </p:cSld>
  <p:clrMapOvr>
    <a:masterClrMapping/>
  </p:clrMapOvr>
  <p:transition spd="med"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20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84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4474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891899"/>
      </p:ext>
    </p:extLst>
  </p:cSld>
  <p:clrMapOvr>
    <a:masterClrMapping/>
  </p:clrMapOvr>
  <p:transition spd="med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32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9264349"/>
      </p:ext>
    </p:extLst>
  </p:cSld>
  <p:clrMapOvr>
    <a:masterClrMapping/>
  </p:clrMapOvr>
  <p:transition spd="med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2424D9-353A-74FC-D98A-2C16C67351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FBE505-1393-515F-7EAB-658B4F809F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8" y="683782"/>
            <a:ext cx="4565278" cy="376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59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paper + small Bol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AC6CC3-F880-FD50-4D5F-0CF832106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87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B6256E5-6E6C-FCC5-554B-8897AEACE4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77A7E8C-7CFA-625C-5D1B-E9D1A644C3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73318" y="0"/>
            <a:ext cx="3970682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sp>
        <p:nvSpPr>
          <p:cNvPr id="11" name="Title 8">
            <a:extLst>
              <a:ext uri="{FF2B5EF4-FFF2-40B4-BE49-F238E27FC236}">
                <a16:creationId xmlns:a16="http://schemas.microsoft.com/office/drawing/2014/main" id="{F7FD4D29-7550-BC3E-916E-E4BC4ECBA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14" y="863049"/>
            <a:ext cx="4474869" cy="19588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1125" b="1" i="0">
                <a:solidFill>
                  <a:schemeClr val="tx1"/>
                </a:solidFill>
                <a:latin typeface="Adobe Caslon Pro Bold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5665C678-288A-1D62-EB1E-F2B2E4408C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459" y="1069042"/>
            <a:ext cx="4464423" cy="3960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1pPr>
            <a:lvl2pPr marL="33337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2pPr>
            <a:lvl3pPr marL="66675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3pPr>
            <a:lvl4pPr marL="100012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4pPr>
            <a:lvl5pPr marL="133350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08BF94-9078-7C15-F369-C1AA9DBE4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669" y="268942"/>
            <a:ext cx="4840938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000" b="1" i="0" spc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0A17C6-275F-2856-AC49-D1AB5493B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7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02">
          <p15:clr>
            <a:srgbClr val="FBAE40"/>
          </p15:clr>
        </p15:guide>
      </p15:sldGuideLst>
    </p:ext>
  </p:extLs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text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ABB9B7-C27C-55D4-E82C-D305B26D08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77A7E8C-7CFA-625C-5D1B-E9D1A644C3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73318" y="0"/>
            <a:ext cx="3970682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8512E4-9CE6-7723-06DF-54514318A6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247" y="689265"/>
            <a:ext cx="4597189" cy="3792681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EDC5F4B-A456-9E98-21ED-0D6FB2B596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5174673" cy="51435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lnSpc>
                <a:spcPts val="4500"/>
              </a:lnSpc>
              <a:spcBef>
                <a:spcPts val="0"/>
              </a:spcBef>
              <a:buFontTx/>
              <a:buNone/>
              <a:defRPr sz="3975" b="1" i="0" spc="375" baseline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946C1B-FD12-09E0-F4F4-BDE286CF18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34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ABB9B7-C27C-55D4-E82C-D305B26D08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77A7E8C-7CFA-625C-5D1B-E9D1A644C3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73318" y="0"/>
            <a:ext cx="3970682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8512E4-9CE6-7723-06DF-54514318A6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247" y="689265"/>
            <a:ext cx="4597189" cy="3792681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22AC649-17FF-561B-F586-EEAFD79886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669" y="268942"/>
            <a:ext cx="4840938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000" b="1" i="0" spc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04D3BA-A82C-97FA-4925-85EA57F93D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2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5590F36-E69E-6C76-7040-E6387DA8A5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495321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EA2794-973D-6516-1350-5AA70A9C4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65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300">
          <p15:clr>
            <a:srgbClr val="FBAE40"/>
          </p15:clr>
        </p15:guide>
        <p15:guide id="5" pos="7378">
          <p15:clr>
            <a:srgbClr val="FBAE40"/>
          </p15:clr>
        </p15:guide>
      </p15:sldGuideLst>
    </p:ext>
  </p:extLs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AB2D5C7-54A2-67F5-D330-12E84BF84B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5590F36-E69E-6C76-7040-E6387DA8A5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495321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0DB18EF0-E3AB-1C6F-4CF1-4D8B774011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69" y="4638409"/>
            <a:ext cx="471488" cy="393173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Title 8">
            <a:extLst>
              <a:ext uri="{FF2B5EF4-FFF2-40B4-BE49-F238E27FC236}">
                <a16:creationId xmlns:a16="http://schemas.microsoft.com/office/drawing/2014/main" id="{189B68AB-87D8-3540-2D65-22D486016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14" y="863049"/>
            <a:ext cx="8149418" cy="92646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1350" b="1" i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93875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300">
          <p15:clr>
            <a:srgbClr val="FBAE40"/>
          </p15:clr>
        </p15:guide>
        <p15:guide id="5" pos="7378">
          <p15:clr>
            <a:srgbClr val="FBAE40"/>
          </p15:clr>
        </p15:guide>
      </p15:sldGuideLst>
    </p:ext>
  </p:extLs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ip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6B1C26AD-7AD9-D495-C0C1-48D5F7AC05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69" y="4638409"/>
            <a:ext cx="471488" cy="39317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841EA15-D2F7-1A95-7ED5-632CA969CFBE}"/>
              </a:ext>
            </a:extLst>
          </p:cNvPr>
          <p:cNvSpPr/>
          <p:nvPr userDrawn="1"/>
        </p:nvSpPr>
        <p:spPr>
          <a:xfrm>
            <a:off x="6185035" y="945000"/>
            <a:ext cx="2340200" cy="3091425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F42798A-B247-5D28-8329-1DA0B95442E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38415" y="939666"/>
            <a:ext cx="2346300" cy="3094200"/>
          </a:xfrm>
          <a:prstGeom prst="roundRect">
            <a:avLst>
              <a:gd name="adj" fmla="val 7437"/>
            </a:avLst>
          </a:prstGeom>
          <a:solidFill>
            <a:schemeClr val="tx2">
              <a:lumMod val="40000"/>
              <a:lumOff val="60000"/>
            </a:schemeClr>
          </a:solidFill>
          <a:effectLst>
            <a:outerShdw blurRad="50800" dist="38100" dir="8100000" algn="ctr" rotWithShape="0">
              <a:srgbClr val="000000">
                <a:alpha val="40000"/>
              </a:srgbClr>
            </a:outerShdw>
          </a:effectLst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3B40690-6062-D6B4-CC7E-8B7EEA983C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041343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ACD596D6-2D7D-E1C1-38E2-42024C15F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922" y="911269"/>
            <a:ext cx="3249401" cy="19588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1125" b="1" i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B63DD2D7-54E4-4716-0573-8B0BB606D8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8652" y="1117261"/>
            <a:ext cx="3228239" cy="394587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 marL="33337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2pPr>
            <a:lvl3pPr marL="66675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3pPr>
            <a:lvl4pPr marL="100012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4pPr>
            <a:lvl5pPr marL="133350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41227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02">
          <p15:clr>
            <a:srgbClr val="FBAE40"/>
          </p15:clr>
        </p15:guide>
        <p15:guide id="4" pos="7378">
          <p15:clr>
            <a:srgbClr val="FBAE40"/>
          </p15:clr>
        </p15:guide>
      </p15:sldGuideLst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people sitting at a table with drinks&#10;&#10;Description automatically generated with low confidence">
            <a:extLst>
              <a:ext uri="{FF2B5EF4-FFF2-40B4-BE49-F238E27FC236}">
                <a16:creationId xmlns:a16="http://schemas.microsoft.com/office/drawing/2014/main" id="{D7C4C9ED-CCD6-CEF0-8D6C-193B31D26E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760479" cy="2639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0B47CA-BAFC-6C1D-0C83-0F8813D883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7376" y="1"/>
            <a:ext cx="1799611" cy="12089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00C830-164B-BF8F-CB88-AD9BF57D58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2124616"/>
            <a:ext cx="1760479" cy="3018884"/>
          </a:xfrm>
          <a:prstGeom prst="rect">
            <a:avLst/>
          </a:prstGeom>
        </p:spPr>
      </p:pic>
      <p:pic>
        <p:nvPicPr>
          <p:cNvPr id="7" name="Picture 6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B4D72A7-1022-A61C-A50D-0F7EF175387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402" y="1208918"/>
            <a:ext cx="1799610" cy="2399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BA4945-99BC-B0B9-28D1-826FF8ED5B4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402" y="3608398"/>
            <a:ext cx="2277584" cy="1535102"/>
          </a:xfrm>
          <a:prstGeom prst="rect">
            <a:avLst/>
          </a:prstGeom>
        </p:spPr>
      </p:pic>
      <p:pic>
        <p:nvPicPr>
          <p:cNvPr id="9" name="Picture 8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52790F24-D9B7-C690-A054-CDAB9D7F44F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881" y="0"/>
            <a:ext cx="2130180" cy="3193708"/>
          </a:xfrm>
          <a:prstGeom prst="rect">
            <a:avLst/>
          </a:prstGeom>
        </p:spPr>
      </p:pic>
      <p:pic>
        <p:nvPicPr>
          <p:cNvPr id="10" name="Picture 9" descr="A group of drinks on a table&#10;&#10;Description automatically generated with low confidence">
            <a:extLst>
              <a:ext uri="{FF2B5EF4-FFF2-40B4-BE49-F238E27FC236}">
                <a16:creationId xmlns:a16="http://schemas.microsoft.com/office/drawing/2014/main" id="{C02F3E63-E4FF-1E2C-B272-F325A4000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4561" y="3678592"/>
            <a:ext cx="1887106" cy="1464908"/>
          </a:xfrm>
          <a:prstGeom prst="rect">
            <a:avLst/>
          </a:prstGeom>
        </p:spPr>
      </p:pic>
      <p:pic>
        <p:nvPicPr>
          <p:cNvPr id="11" name="Picture 10" descr="A picture containing chain&#10;&#10;Description automatically generated">
            <a:extLst>
              <a:ext uri="{FF2B5EF4-FFF2-40B4-BE49-F238E27FC236}">
                <a16:creationId xmlns:a16="http://schemas.microsoft.com/office/drawing/2014/main" id="{949D4B0D-EA21-2684-D3A4-B32DCD494D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4881" y="3193708"/>
            <a:ext cx="1608147" cy="1949792"/>
          </a:xfrm>
          <a:prstGeom prst="rect">
            <a:avLst/>
          </a:prstGeom>
        </p:spPr>
      </p:pic>
      <p:pic>
        <p:nvPicPr>
          <p:cNvPr id="12" name="Picture 1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C0D320DF-C9E7-D2AD-1ED3-9CA28AFB779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7901" y="-1"/>
            <a:ext cx="1760479" cy="2639428"/>
          </a:xfrm>
          <a:prstGeom prst="rect">
            <a:avLst/>
          </a:prstGeom>
        </p:spPr>
      </p:pic>
      <p:pic>
        <p:nvPicPr>
          <p:cNvPr id="13" name="Picture 12" descr="A person and person sitting at a table with drinks&#10;&#10;Description automatically generated with medium confidence">
            <a:extLst>
              <a:ext uri="{FF2B5EF4-FFF2-40B4-BE49-F238E27FC236}">
                <a16:creationId xmlns:a16="http://schemas.microsoft.com/office/drawing/2014/main" id="{ADB436CA-AE18-4BDA-2DB9-00CBF7A862F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7900" y="2525629"/>
            <a:ext cx="1746100" cy="2617871"/>
          </a:xfrm>
          <a:prstGeom prst="rect">
            <a:avLst/>
          </a:prstGeom>
        </p:spPr>
      </p:pic>
      <p:pic>
        <p:nvPicPr>
          <p:cNvPr id="14" name="Picture 13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D33BC713-BC70-EAE9-5942-8BA42A74319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487" y="1491984"/>
            <a:ext cx="1799611" cy="2399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013A1F-6FBB-D6CD-F80B-F6AACD6200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386773" y="3915590"/>
            <a:ext cx="1949793" cy="5060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17FA38-2407-84D2-BA70-8620082BF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6487" y="0"/>
            <a:ext cx="1799611" cy="161163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7A74C6A-E44A-4794-6B3C-F51DFC3EC036}"/>
              </a:ext>
            </a:extLst>
          </p:cNvPr>
          <p:cNvSpPr/>
          <p:nvPr userDrawn="1"/>
        </p:nvSpPr>
        <p:spPr>
          <a:xfrm>
            <a:off x="-7190" y="2344523"/>
            <a:ext cx="9158379" cy="454451"/>
          </a:xfrm>
          <a:prstGeom prst="rect">
            <a:avLst/>
          </a:prstGeom>
          <a:solidFill>
            <a:schemeClr val="tx1">
              <a:alpha val="3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3578" tIns="53578" rIns="53578" bIns="53578" numCol="1" spcCol="38100" rtlCol="0" anchor="ctr">
            <a:spAutoFit/>
          </a:bodyPr>
          <a:lstStyle/>
          <a:p>
            <a:pPr marL="0" marR="0" indent="0" algn="ctr" defTabSz="61614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90433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botan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2FFDA6-2E1C-4545-1B4F-BD90CEB8F6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7549" y="-6796"/>
            <a:ext cx="9231549" cy="51855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F8C8A7-9262-84E2-F38F-6B0109E7C49D}"/>
              </a:ext>
            </a:extLst>
          </p:cNvPr>
          <p:cNvSpPr/>
          <p:nvPr userDrawn="1"/>
        </p:nvSpPr>
        <p:spPr>
          <a:xfrm>
            <a:off x="-99292" y="0"/>
            <a:ext cx="9246140" cy="3039653"/>
          </a:xfrm>
          <a:prstGeom prst="rect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90000">
                <a:schemeClr val="tx1">
                  <a:alpha val="38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525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F7A86BD-73A2-F256-1558-080E0452B6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041343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038718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2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040888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526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heavy 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4640B7-8AE6-A1EF-198A-CDDE5315A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EA32A4-0483-0DA5-EA97-E4C3558532A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/>
          </a:p>
        </p:txBody>
      </p:sp>
    </p:spTree>
    <p:extLst>
      <p:ext uri="{BB962C8B-B14F-4D97-AF65-F5344CB8AC3E}">
        <p14:creationId xmlns:p14="http://schemas.microsoft.com/office/powerpoint/2010/main" val="1182418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w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81C1D-8324-DB58-7BA1-0C85A5435ADD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8C05DF-CE40-5AF1-C5E7-F0BA16B6EEFE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49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 dirty="0"/>
          </a:p>
        </p:txBody>
      </p:sp>
    </p:spTree>
    <p:extLst>
      <p:ext uri="{BB962C8B-B14F-4D97-AF65-F5344CB8AC3E}">
        <p14:creationId xmlns:p14="http://schemas.microsoft.com/office/powerpoint/2010/main" val="1810097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table clo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 dirty="0"/>
          </a:p>
        </p:txBody>
      </p:sp>
    </p:spTree>
    <p:extLst>
      <p:ext uri="{BB962C8B-B14F-4D97-AF65-F5344CB8AC3E}">
        <p14:creationId xmlns:p14="http://schemas.microsoft.com/office/powerpoint/2010/main" val="1224203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mar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27D24-E77D-AB5F-1803-00240351B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E2338-E0D9-810C-CB9E-549480F78ED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525"/>
          </a:p>
        </p:txBody>
      </p:sp>
    </p:spTree>
    <p:extLst>
      <p:ext uri="{BB962C8B-B14F-4D97-AF65-F5344CB8AC3E}">
        <p14:creationId xmlns:p14="http://schemas.microsoft.com/office/powerpoint/2010/main" val="2387732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2424D9-353A-74FC-D98A-2C16C67351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CEBF75-3A4B-46A8-8B23-5A37678ECB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079" y="442408"/>
            <a:ext cx="5183843" cy="427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13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0269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83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290560-CBB9-411E-6F78-306E44796D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8902" y="-77368"/>
            <a:ext cx="5417894" cy="54178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84E81F1-DBC3-05A1-822C-131ECA3BB3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42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5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7679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19390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3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65861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ls |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97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B210F7-9E09-377A-A030-D462462FC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1" y="-1"/>
            <a:ext cx="9169201" cy="515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21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stauran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360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81C1D-8324-DB58-7BA1-0C85A5435ADD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8C05DF-CE40-5AF1-C5E7-F0BA16B6EEFE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49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946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tauran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209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stiv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4640B7-8AE6-A1EF-198A-CDDE5315A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EA32A4-0483-0DA5-EA97-E4C3558532A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421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ble tabl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27D24-E77D-AB5F-1803-00240351B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E2338-E0D9-810C-CB9E-549480F78ED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73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257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46086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8ECA42-91EE-2276-F930-970C3EA283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03" y="4572000"/>
            <a:ext cx="521922" cy="43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40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83806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0D450-5A08-4346-A025-9BE793F184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D92C52-EA8A-481D-9870-160ED9C610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66" indent="0" algn="ctr">
              <a:buNone/>
              <a:defRPr sz="1500"/>
            </a:lvl2pPr>
            <a:lvl3pPr marL="685733" indent="0" algn="ctr">
              <a:buNone/>
              <a:defRPr sz="1350"/>
            </a:lvl3pPr>
            <a:lvl4pPr marL="1028598" indent="0" algn="ctr">
              <a:buNone/>
              <a:defRPr sz="1200"/>
            </a:lvl4pPr>
            <a:lvl5pPr marL="1371464" indent="0" algn="ctr">
              <a:buNone/>
              <a:defRPr sz="1200"/>
            </a:lvl5pPr>
            <a:lvl6pPr marL="1714329" indent="0" algn="ctr">
              <a:buNone/>
              <a:defRPr sz="1200"/>
            </a:lvl6pPr>
            <a:lvl7pPr marL="2057195" indent="0" algn="ctr">
              <a:buNone/>
              <a:defRPr sz="1200"/>
            </a:lvl7pPr>
            <a:lvl8pPr marL="2400060" indent="0" algn="ctr">
              <a:buNone/>
              <a:defRPr sz="1200"/>
            </a:lvl8pPr>
            <a:lvl9pPr marL="2742926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E426B-F382-4946-9DD0-5D0935B18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362BB-B32C-4669-B7CC-628F49578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48B40-DAB7-4DC5-84DE-31AE4BF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0663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247E0-E95F-486E-ACAF-B2DD89E69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DD429-39A9-4927-8BE6-9FE81043B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A12F7-E8FB-49D6-88FB-11B200E31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142E2-17E3-4926-A258-1F74AAE48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B13391-B37D-4D45-B1A9-F0E1894E4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2882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D4425-B746-406E-AF67-5EFF85069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6896E7-BE2F-4F01-BE05-325326DD4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AF853-8D5C-428F-BE66-0913DB22D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0ACC8-5F9C-4AA2-9719-C010EC26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86F49-F6EB-48D0-98BB-F902DDF60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9526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8B231-194A-4E88-B8EE-6C7ECB951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98E3A-97A6-4032-AA9F-FD71BD0A3B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7DA37-4270-44BC-B56E-0D5FCBC51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38608F-1E7B-48BD-9E96-2002D0749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0D18E-C516-466D-AA20-54D07CEB4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D7AB55-8A19-44C9-B0C1-5AE57B9F7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931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9F397-B3FD-445C-949A-ED736B80D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E8B73C-595F-4712-BE0F-410932165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3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66" indent="0">
              <a:buNone/>
              <a:defRPr sz="1500" b="1"/>
            </a:lvl2pPr>
            <a:lvl3pPr marL="685733" indent="0">
              <a:buNone/>
              <a:defRPr sz="1350" b="1"/>
            </a:lvl3pPr>
            <a:lvl4pPr marL="1028598" indent="0">
              <a:buNone/>
              <a:defRPr sz="1200" b="1"/>
            </a:lvl4pPr>
            <a:lvl5pPr marL="1371464" indent="0">
              <a:buNone/>
              <a:defRPr sz="1200" b="1"/>
            </a:lvl5pPr>
            <a:lvl6pPr marL="1714329" indent="0">
              <a:buNone/>
              <a:defRPr sz="1200" b="1"/>
            </a:lvl6pPr>
            <a:lvl7pPr marL="2057195" indent="0">
              <a:buNone/>
              <a:defRPr sz="1200" b="1"/>
            </a:lvl7pPr>
            <a:lvl8pPr marL="2400060" indent="0">
              <a:buNone/>
              <a:defRPr sz="1200" b="1"/>
            </a:lvl8pPr>
            <a:lvl9pPr marL="2742926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E64B8C-BDE2-4ED4-B1C6-CDBF65FA5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3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D16923-5219-498B-922C-419EF02B5C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66" indent="0">
              <a:buNone/>
              <a:defRPr sz="1500" b="1"/>
            </a:lvl2pPr>
            <a:lvl3pPr marL="685733" indent="0">
              <a:buNone/>
              <a:defRPr sz="1350" b="1"/>
            </a:lvl3pPr>
            <a:lvl4pPr marL="1028598" indent="0">
              <a:buNone/>
              <a:defRPr sz="1200" b="1"/>
            </a:lvl4pPr>
            <a:lvl5pPr marL="1371464" indent="0">
              <a:buNone/>
              <a:defRPr sz="1200" b="1"/>
            </a:lvl5pPr>
            <a:lvl6pPr marL="1714329" indent="0">
              <a:buNone/>
              <a:defRPr sz="1200" b="1"/>
            </a:lvl6pPr>
            <a:lvl7pPr marL="2057195" indent="0">
              <a:buNone/>
              <a:defRPr sz="1200" b="1"/>
            </a:lvl7pPr>
            <a:lvl8pPr marL="2400060" indent="0">
              <a:buNone/>
              <a:defRPr sz="1200" b="1"/>
            </a:lvl8pPr>
            <a:lvl9pPr marL="2742926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EEBF79-17FD-4198-A7BB-E46CBA5215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2A18DB-907F-44FB-A80B-3104ED808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FF018F-5C85-4312-9650-CC4966ADE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843DAC-530F-48D3-B380-6440D305A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3278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F7E19-62A4-41CC-87B0-D9A018F56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0623E-8318-4E6A-AA26-8592E2D58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D1E79-2839-4A93-BB29-9EA19B85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3C2A5E-F4C5-4639-94A3-A8CB6771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47625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813BBE-FFBD-4E6F-89E8-0220CCFE0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506299-C7DC-41F7-8171-28EA1F5D8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B788E-8872-4DBD-88D1-96966A7C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13932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6AAAB-214E-45D5-9EF4-E82B11CFE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8D8E8-9ED0-49A6-AB5F-DF405676B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6FAEC-2B2C-4639-AD3D-A06F9F2CA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3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4" indent="0">
              <a:buNone/>
              <a:defRPr sz="750"/>
            </a:lvl5pPr>
            <a:lvl6pPr marL="1714329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26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8F4E-EE9C-40C3-B7B2-2094F7673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745005-FB02-4AEB-AC79-5A6B60ADB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398D6-CA15-4EDA-A837-5BDFC83F4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64710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5C381-EBDB-41C6-ABE4-C2B0BEFC1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3E528B-6E46-4E27-B4A1-AD1AB507B0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66" indent="0">
              <a:buNone/>
              <a:defRPr sz="2100"/>
            </a:lvl2pPr>
            <a:lvl3pPr marL="685733" indent="0">
              <a:buNone/>
              <a:defRPr sz="1800"/>
            </a:lvl3pPr>
            <a:lvl4pPr marL="1028598" indent="0">
              <a:buNone/>
              <a:defRPr sz="1500"/>
            </a:lvl4pPr>
            <a:lvl5pPr marL="1371464" indent="0">
              <a:buNone/>
              <a:defRPr sz="1500"/>
            </a:lvl5pPr>
            <a:lvl6pPr marL="1714329" indent="0">
              <a:buNone/>
              <a:defRPr sz="1500"/>
            </a:lvl6pPr>
            <a:lvl7pPr marL="2057195" indent="0">
              <a:buNone/>
              <a:defRPr sz="1500"/>
            </a:lvl7pPr>
            <a:lvl8pPr marL="2400060" indent="0">
              <a:buNone/>
              <a:defRPr sz="1500"/>
            </a:lvl8pPr>
            <a:lvl9pPr marL="2742926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A18772-F7B2-48B8-8498-60F6BE8C5E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3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4" indent="0">
              <a:buNone/>
              <a:defRPr sz="750"/>
            </a:lvl5pPr>
            <a:lvl6pPr marL="1714329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26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24F28A-0A2C-4527-BD40-C971C2BC7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2A0AD6-0CF7-4ACF-B9AB-2E7EF792C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2B5040-9F5F-4430-9839-8B5593C23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8745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BB4E0-860B-45E1-828E-6AB4C3CE4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E50758-CCA8-49D7-B69B-FF27DAAC27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6C551-EA1E-4714-88E9-69CA5C34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6F437-2CA0-453C-B909-9B12FD865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FE301-60AA-4598-8565-A9F0ADC1C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925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625838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59C6CC-A961-4551-94DA-C646FABEE0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6C4BDA-1E2B-461B-B095-DCCDD89695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87D0F-7EF6-48ED-BF2B-A84F690C5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65C46-6052-4401-BE80-84C98631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F9DB9-ADDF-4E38-9B99-80F2B9F45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983779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Pr>
        <a:solidFill>
          <a:srgbClr val="0000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35AC32-B67E-8740-8B72-3E0E1F31C52C}"/>
              </a:ext>
            </a:extLst>
          </p:cNvPr>
          <p:cNvSpPr/>
          <p:nvPr userDrawn="1"/>
        </p:nvSpPr>
        <p:spPr>
          <a:xfrm flipV="1">
            <a:off x="0" y="1038226"/>
            <a:ext cx="9144000" cy="41052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8" tIns="17144" rIns="34288" bIns="171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75"/>
          </a:p>
        </p:txBody>
      </p:sp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194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194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07800" y="0"/>
            <a:ext cx="8528401" cy="992982"/>
          </a:xfrm>
        </p:spPr>
        <p:txBody>
          <a:bodyPr tIns="648000" anchor="ctr"/>
          <a:lstStyle>
            <a:lvl1pPr algn="ctr" defTabSz="3428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nl-NL" sz="2250" kern="1200" cap="all" baseline="0">
                <a:solidFill>
                  <a:schemeClr val="bg1"/>
                </a:solidFill>
                <a:latin typeface="Adobe Caslon Pro" panose="0205050205050A020403" pitchFamily="18" charset="77"/>
                <a:ea typeface="+mj-ea"/>
                <a:cs typeface="+mj-cs"/>
              </a:defRPr>
            </a:lvl1pPr>
          </a:lstStyle>
          <a:p>
            <a:r>
              <a:rPr lang="nl-NL"/>
              <a:t>Klik om de stijl te bewerken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474494D-F4CD-484B-99D7-A20B6F7F6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081088"/>
            <a:ext cx="9144000" cy="0"/>
          </a:xfrm>
          <a:prstGeom prst="line">
            <a:avLst/>
          </a:prstGeom>
          <a:ln w="25400">
            <a:solidFill>
              <a:srgbClr val="0000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F6CCB4-942D-994A-8C48-B7CDEAEB98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7800" y="1156556"/>
            <a:ext cx="8528401" cy="323844"/>
          </a:xfrm>
          <a:noFill/>
        </p:spPr>
        <p:txBody>
          <a:bodyPr anchor="t"/>
          <a:lstStyle>
            <a:lvl1pPr algn="ctr">
              <a:spcBef>
                <a:spcPts val="0"/>
              </a:spcBef>
              <a:spcAft>
                <a:spcPts val="900"/>
              </a:spcAft>
              <a:defRPr sz="1688" b="0" i="0" cap="none" baseline="0">
                <a:latin typeface="Helvetica Neue LT Pro 63 Medium" panose="020B0605020202020204" pitchFamily="34" charset="77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E104045-96AE-1A49-A852-5729C615B4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2549" y="1837593"/>
            <a:ext cx="7258523" cy="2788702"/>
          </a:xfrm>
        </p:spPr>
        <p:txBody>
          <a:bodyPr anchor="t"/>
          <a:lstStyle>
            <a:lvl1pPr algn="ctr">
              <a:spcBef>
                <a:spcPts val="0"/>
              </a:spcBef>
              <a:spcAft>
                <a:spcPts val="450"/>
              </a:spcAft>
              <a:defRPr sz="1425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jdelijke aanduiding voor dianummer 3">
            <a:extLst>
              <a:ext uri="{FF2B5EF4-FFF2-40B4-BE49-F238E27FC236}">
                <a16:creationId xmlns:a16="http://schemas.microsoft.com/office/drawing/2014/main" id="{E73C49F4-150C-4502-812F-4AD3DE70B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6049" y="4846567"/>
            <a:ext cx="800152" cy="136922"/>
          </a:xfrm>
          <a:prstGeom prst="rect">
            <a:avLst/>
          </a:prstGeom>
        </p:spPr>
        <p:txBody>
          <a:bodyPr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8033DDFB-1B01-F94B-833A-AB2D266BBC9E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54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6658302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3966674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B6256E5-6E6C-FCC5-554B-8897AEACE4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77A7E8C-7CFA-625C-5D1B-E9D1A644C3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73318" y="0"/>
            <a:ext cx="3970682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sp>
        <p:nvSpPr>
          <p:cNvPr id="11" name="Title 8">
            <a:extLst>
              <a:ext uri="{FF2B5EF4-FFF2-40B4-BE49-F238E27FC236}">
                <a16:creationId xmlns:a16="http://schemas.microsoft.com/office/drawing/2014/main" id="{F7FD4D29-7550-BC3E-916E-E4BC4ECBA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14" y="863049"/>
            <a:ext cx="4474869" cy="19588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1125" b="1" i="0">
                <a:solidFill>
                  <a:schemeClr val="tx1"/>
                </a:solidFill>
                <a:latin typeface="Adobe Caslon Pro Bold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5665C678-288A-1D62-EB1E-F2B2E4408C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459" y="1069042"/>
            <a:ext cx="4464423" cy="3960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1pPr>
            <a:lvl2pPr marL="33337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2pPr>
            <a:lvl3pPr marL="66675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3pPr>
            <a:lvl4pPr marL="100012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4pPr>
            <a:lvl5pPr marL="133350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rgbClr val="0B2340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08BF94-9078-7C15-F369-C1AA9DBE4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669" y="268942"/>
            <a:ext cx="4840938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000" b="1" i="0" spc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80310283-7AA3-FEF9-4790-B87C4B61AA9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06" y="4640701"/>
            <a:ext cx="476078" cy="39267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23231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02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96147626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72168757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7621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0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4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263397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9479328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69" y="2531416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27780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42821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87091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109696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597" y="265814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1597" y="536815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1595" y="1035102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Line">
            <a:extLst>
              <a:ext uri="{FF2B5EF4-FFF2-40B4-BE49-F238E27FC236}">
                <a16:creationId xmlns:a16="http://schemas.microsoft.com/office/drawing/2014/main" id="{D89C47CF-A3EA-1681-A6E8-A120D9E95115}"/>
              </a:ext>
            </a:extLst>
          </p:cNvPr>
          <p:cNvSpPr/>
          <p:nvPr userDrawn="1"/>
        </p:nvSpPr>
        <p:spPr>
          <a:xfrm flipV="1">
            <a:off x="1168510" y="139752"/>
            <a:ext cx="0" cy="476250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26789" tIns="26789" rIns="26789" bIns="26789" anchor="ctr"/>
          <a:lstStyle/>
          <a:p>
            <a:pPr defTabSz="308074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58804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text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ABB9B7-C27C-55D4-E82C-D305B26D08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BC24A957-4FFB-1DF4-EC72-EB1299B9CC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06" y="4640701"/>
            <a:ext cx="476078" cy="392678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77A7E8C-7CFA-625C-5D1B-E9D1A644C3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73318" y="0"/>
            <a:ext cx="3970682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8512E4-9CE6-7723-06DF-54514318A6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247" y="689265"/>
            <a:ext cx="4597189" cy="3792681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EDC5F4B-A456-9E98-21ED-0D6FB2B596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5174673" cy="51435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lnSpc>
                <a:spcPts val="4500"/>
              </a:lnSpc>
              <a:spcBef>
                <a:spcPts val="0"/>
              </a:spcBef>
              <a:buFontTx/>
              <a:buNone/>
              <a:defRPr sz="3975" b="1" i="0" spc="375" baseline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850168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7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0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2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5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8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89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46728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5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2799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4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8295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4549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664552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74597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1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74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  <a:endParaRPr kumimoji="0" lang="en-GB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84417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053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759583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 dirty="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2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7018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55958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ABB9B7-C27C-55D4-E82C-D305B26D08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BC24A957-4FFB-1DF4-EC72-EB1299B9CC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06" y="4640701"/>
            <a:ext cx="476078" cy="392678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77A7E8C-7CFA-625C-5D1B-E9D1A644C3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73318" y="0"/>
            <a:ext cx="3970682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8512E4-9CE6-7723-06DF-54514318A6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247" y="689265"/>
            <a:ext cx="4597189" cy="3792681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22AC649-17FF-561B-F586-EEAFD79886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669" y="268942"/>
            <a:ext cx="4840938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000" b="1" i="0" spc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776489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07081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stauran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0CD7E-9352-068C-E20C-8180D87A63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765484-7530-0745-E87B-6A0B443A6918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428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4" y="1033898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3"/>
            <a:ext cx="2738397" cy="145901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5900518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614003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7" y="1594168"/>
            <a:ext cx="5127479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20445126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66117128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9567031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7754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2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8800152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5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77382611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5590F36-E69E-6C76-7040-E6387DA8A5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495321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rgbClr val="0B2340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ED209A-04FB-1463-279D-C5412C54D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96" y="4645465"/>
            <a:ext cx="476048" cy="3926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57558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300">
          <p15:clr>
            <a:srgbClr val="FBAE40"/>
          </p15:clr>
        </p15:guide>
        <p15:guide id="5" pos="7378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9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3979643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13509018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3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5210637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5" y="4825991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87248995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1"/>
            <a:ext cx="5996544" cy="381737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8864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5" y="417910"/>
            <a:ext cx="8820486" cy="38837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4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20760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818271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EBE8E5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69" y="2531416"/>
            <a:ext cx="7593350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24773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8" y="181302"/>
            <a:ext cx="3480808" cy="19588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2239835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18136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F239B9-7DEE-CD49-815C-EB9DD98E1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7" y="1594168"/>
            <a:ext cx="5127479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C12C2B98-BB1C-6949-B62C-CC2184B068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29790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AB2D5C7-54A2-67F5-D330-12E84BF84B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5590F36-E69E-6C76-7040-E6387DA8A5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495321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0DB18EF0-E3AB-1C6F-4CF1-4D8B774011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69" y="4638409"/>
            <a:ext cx="471488" cy="393173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Title 8">
            <a:extLst>
              <a:ext uri="{FF2B5EF4-FFF2-40B4-BE49-F238E27FC236}">
                <a16:creationId xmlns:a16="http://schemas.microsoft.com/office/drawing/2014/main" id="{189B68AB-87D8-3540-2D65-22D486016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14" y="863049"/>
            <a:ext cx="8149418" cy="92646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1350" b="1" i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318437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300">
          <p15:clr>
            <a:srgbClr val="FBAE40"/>
          </p15:clr>
        </p15:guide>
        <p15:guide id="5" pos="7378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48305-B4EA-944C-A7AE-6BFB5B703D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7079"/>
          </a:xfrm>
          <a:prstGeom prst="rect">
            <a:avLst/>
          </a:prstGeom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9901EC0-EA04-9845-BDAF-184DF8B77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7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166450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1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 marL="0" marR="0" lvl="0" indent="0" algn="ctr" defTabSz="308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1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6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0"/>
            <a:ext cx="7665183" cy="348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8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75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63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5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F8005B9A-01B6-FC43-AE11-1475566BD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75021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3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69" y="417910"/>
            <a:ext cx="8589389" cy="66868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3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 dirty="0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4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5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89" y="1115927"/>
            <a:ext cx="1123775" cy="27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8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75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63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5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A2F17AB1-1A3B-0342-AF38-878F85C0DB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12662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2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84DF29-74C9-F14F-A0F2-4223F83E23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1255" y="4825991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D61A79F9-87CA-0142-9C93-D1C08F58B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580277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5" y="734845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DAA4FCB5-B4F5-0648-BF51-F35FCE7F3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7728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82344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53E9DAC-25C1-5A4A-9CA2-EC42472463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6875" y="4882457"/>
            <a:ext cx="3572449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…The World’s First Cocktail Brand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F900BC53-921A-B449-972D-342AB07349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30395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8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278645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49" y="386579"/>
            <a:ext cx="3262251" cy="435613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52575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A6EA031C-54A6-9245-AF1E-E1BBE190AA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1" y="0"/>
            <a:ext cx="3654029" cy="514350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(lighter) picture here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8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33" indent="-186333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 dirty="0"/>
              <a:t>BODY LEVEL ONE</a:t>
            </a:r>
          </a:p>
          <a:p>
            <a:pPr lvl="1"/>
            <a:r>
              <a:rPr lang="en-GB" dirty="0"/>
              <a:t>BODY LEVEL TWO</a:t>
            </a:r>
          </a:p>
          <a:p>
            <a:pPr lvl="2"/>
            <a:r>
              <a:rPr lang="en-GB" dirty="0"/>
              <a:t>BODY LEVEL THREE</a:t>
            </a:r>
          </a:p>
          <a:p>
            <a:pPr lvl="3"/>
            <a:r>
              <a:rPr lang="en-GB" dirty="0"/>
              <a:t>BODY LEVEL FOUR</a:t>
            </a:r>
          </a:p>
          <a:p>
            <a:pPr lvl="4"/>
            <a:r>
              <a:rPr lang="en-GB" dirty="0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4" y="190696"/>
            <a:ext cx="7866557" cy="195883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96670D9-DEBE-644B-90D0-FCBFE3C42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DC3DF22-3AB6-164E-AF38-513EE75F493A}"/>
              </a:ext>
            </a:extLst>
          </p:cNvPr>
          <p:cNvSpPr txBox="1">
            <a:spLocks/>
          </p:cNvSpPr>
          <p:nvPr userDrawn="1"/>
        </p:nvSpPr>
        <p:spPr>
          <a:xfrm>
            <a:off x="5489972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marR="0" indent="0" algn="r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 sz="2000" b="0" i="0" u="none" strike="noStrike" cap="none" spc="0" baseline="0">
                <a:solidFill>
                  <a:schemeClr val="tx1"/>
                </a:solidFill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defRPr>
            </a:lvl1pPr>
            <a:lvl2pPr marL="1055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833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78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7226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67187" marR="0" indent="-611187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308075" rtl="0" eaLnBrk="1" fontAlgn="auto" latinLnBrk="0" hangingPunct="1">
              <a:lnSpc>
                <a:spcPct val="100000"/>
              </a:lnSpc>
              <a:spcBef>
                <a:spcPts val="2213"/>
              </a:spcBef>
              <a:spcAft>
                <a:spcPts val="0"/>
              </a:spcAft>
              <a:buClrTx/>
              <a:buSzPct val="145000"/>
              <a:buFontTx/>
              <a:buNone/>
              <a:tabLst/>
              <a:defRPr/>
            </a:pPr>
            <a:r>
              <a:rPr kumimoji="0" lang="en-GB" sz="7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77"/>
                <a:ea typeface="Helvetica Neue"/>
                <a:cs typeface="Helvetica Neue"/>
                <a:sym typeface="Helvetica Neue"/>
              </a:rPr>
              <a:t>…The World’s First Cocktail Brand</a:t>
            </a:r>
            <a:endParaRPr kumimoji="0" lang="en-GB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15055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1"/>
            <a:ext cx="5996544" cy="381737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5666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ip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6B1C26AD-7AD9-D495-C0C1-48D5F7AC05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69" y="4638409"/>
            <a:ext cx="471488" cy="39317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841EA15-D2F7-1A95-7ED5-632CA969CFBE}"/>
              </a:ext>
            </a:extLst>
          </p:cNvPr>
          <p:cNvSpPr/>
          <p:nvPr userDrawn="1"/>
        </p:nvSpPr>
        <p:spPr>
          <a:xfrm>
            <a:off x="6185035" y="945000"/>
            <a:ext cx="2340200" cy="3091425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F42798A-B247-5D28-8329-1DA0B95442E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38415" y="939666"/>
            <a:ext cx="2346300" cy="3094200"/>
          </a:xfrm>
          <a:prstGeom prst="roundRect">
            <a:avLst>
              <a:gd name="adj" fmla="val 7437"/>
            </a:avLst>
          </a:prstGeom>
          <a:solidFill>
            <a:schemeClr val="tx2">
              <a:lumMod val="40000"/>
              <a:lumOff val="60000"/>
            </a:schemeClr>
          </a:solidFill>
          <a:effectLst>
            <a:outerShdw blurRad="50800" dist="38100" dir="8100000" algn="ctr" rotWithShape="0">
              <a:srgbClr val="000000">
                <a:alpha val="40000"/>
              </a:srgbClr>
            </a:outerShdw>
          </a:effectLst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 picture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3B40690-6062-D6B4-CC7E-8B7EEA983C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9111" y="282388"/>
            <a:ext cx="8041343" cy="44375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400" b="1" i="0" spc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ACD596D6-2D7D-E1C1-38E2-42024C15F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922" y="911269"/>
            <a:ext cx="3249401" cy="19588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1125" b="1" i="0">
                <a:solidFill>
                  <a:schemeClr val="bg1"/>
                </a:solidFill>
                <a:latin typeface="Adobe Caslon Pro Bold" panose="0205050205050A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NL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B63DD2D7-54E4-4716-0573-8B0BB606D8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8652" y="1117261"/>
            <a:ext cx="3228239" cy="394587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 marL="33337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2pPr>
            <a:lvl3pPr marL="66675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3pPr>
            <a:lvl4pPr marL="1000125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4pPr>
            <a:lvl5pPr marL="1333500" indent="0">
              <a:lnSpc>
                <a:spcPct val="100000"/>
              </a:lnSpc>
              <a:spcBef>
                <a:spcPts val="0"/>
              </a:spcBef>
              <a:buFontTx/>
              <a:buNone/>
              <a:defRPr sz="1125">
                <a:solidFill>
                  <a:schemeClr val="bg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19307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02">
          <p15:clr>
            <a:srgbClr val="FBAE40"/>
          </p15:clr>
        </p15:guide>
        <p15:guide id="4" pos="7378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578091-FCB4-A04A-91EB-495779141A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F351B0D-7078-2042-9D8D-B54FB74C3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A429E61-BB0A-D444-88BD-F8A718A12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 dirty="0"/>
              <a:t>Place your (darker)</a:t>
            </a:r>
          </a:p>
          <a:p>
            <a:r>
              <a:rPr lang="en-NL" dirty="0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72287DC4-A6EF-DA45-86E4-73F93F7DB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5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86B57BA-EF9B-CC44-94B3-3EE6914866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NL" dirty="0"/>
          </a:p>
        </p:txBody>
      </p:sp>
      <p:sp>
        <p:nvSpPr>
          <p:cNvPr id="15" name="…The World’s First Cocktail Brand">
            <a:extLst>
              <a:ext uri="{FF2B5EF4-FFF2-40B4-BE49-F238E27FC236}">
                <a16:creationId xmlns:a16="http://schemas.microsoft.com/office/drawing/2014/main" id="{E02384C7-6CB4-ED41-BF36-DD1900D36AA4}"/>
              </a:ext>
            </a:extLst>
          </p:cNvPr>
          <p:cNvSpPr txBox="1"/>
          <p:nvPr userDrawn="1"/>
        </p:nvSpPr>
        <p:spPr>
          <a:xfrm>
            <a:off x="7679178" y="4893806"/>
            <a:ext cx="1274323" cy="73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pPr marL="0" marR="0" lvl="0" indent="0" algn="r" defTabSz="171450" rtl="0" eaLnBrk="1" fontAlgn="auto" latinLnBrk="0" hangingPunct="0">
              <a:lnSpc>
                <a:spcPts val="5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" algn="l"/>
              </a:tabLst>
              <a:defRPr/>
            </a:pPr>
            <a:r>
              <a:rPr kumimoji="0" sz="750" b="0" i="0" u="none" strike="noStrike" kern="0" cap="none" spc="-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Regular"/>
                <a:sym typeface="Adobe Caslon Regular"/>
              </a:rPr>
              <a:t>…The World’s First Cocktail Brand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AD653D9-5B74-314D-9D95-5080EAA62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1"/>
            <a:ext cx="5996544" cy="381737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809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g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69833" y="4905375"/>
            <a:ext cx="199574" cy="215444"/>
          </a:xfrm>
          <a:prstGeom prst="rect">
            <a:avLst/>
          </a:prstGeom>
        </p:spPr>
        <p:txBody>
          <a:bodyPr lIns="50800" tIns="50800" rIns="50800" bIns="50800" anchor="t"/>
          <a:lstStyle>
            <a:lvl1pPr marL="0" indent="0" algn="ctr" defTabSz="309560">
              <a:lnSpc>
                <a:spcPct val="100000"/>
              </a:lnSpc>
              <a:defRPr sz="900">
                <a:solidFill>
                  <a:srgbClr val="000000"/>
                </a:solidFill>
                <a:latin typeface="Brandon Grotesque Medium"/>
                <a:ea typeface="Brandon Grotesque Medium"/>
                <a:cs typeface="Brandon Grotesque Medium"/>
                <a:sym typeface="Brandon Grotesque Medium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7140603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4D1E7E9E-019B-7E40-9FFD-8102EE5562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44" y="1033899"/>
            <a:ext cx="3109714" cy="307570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3075512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E5E1CE28-DA97-CB44-AE27-EEF6E8798E07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21" name="Title 8">
            <a:extLst>
              <a:ext uri="{FF2B5EF4-FFF2-40B4-BE49-F238E27FC236}">
                <a16:creationId xmlns:a16="http://schemas.microsoft.com/office/drawing/2014/main" id="{DAE580EB-AD2B-6D4F-98C8-A2890004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DAE27F94-86DF-3647-91C7-DB3194B461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0246" y="4842434"/>
            <a:ext cx="2738397" cy="14590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BFD917A-6DBE-B995-779E-C3C8DEB07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03" y="1043057"/>
            <a:ext cx="3951596" cy="3259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54342416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4420165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3638" y="1594168"/>
            <a:ext cx="5127478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42041432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DD07113-7AC2-B044-87C0-C2CF808605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638" y="1228391"/>
            <a:ext cx="5914382" cy="2686719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74488890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6DC64DD7-8C13-414D-9FAE-B4B756627213}"/>
              </a:ext>
            </a:extLst>
          </p:cNvPr>
          <p:cNvSpPr/>
          <p:nvPr userDrawn="1"/>
        </p:nvSpPr>
        <p:spPr>
          <a:xfrm flipV="1">
            <a:off x="1016110" y="190500"/>
            <a:ext cx="0" cy="476250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767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692" y="417911"/>
            <a:ext cx="7665183" cy="3480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0B177B-866C-294C-9B65-74D397AB8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693" y="973094"/>
            <a:ext cx="7665185" cy="37721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6668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333367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500051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666734" indent="0">
              <a:lnSpc>
                <a:spcPts val="1688"/>
              </a:lnSpc>
              <a:spcBef>
                <a:spcPts val="0"/>
              </a:spcBef>
              <a:buFontTx/>
              <a:buNone/>
              <a:defRPr sz="1425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46773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CB7F945C-3D47-2C49-AE4A-8897AC77D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44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6568-A151-EF4A-B445-431B7C5C0C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870" y="417910"/>
            <a:ext cx="8589389" cy="6686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F344B-FE1D-704E-A965-EB0BD78222A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952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C57034BC-5CC1-DE42-9120-ADF6E7C9BD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62958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74977C03-CF7E-5446-8FE2-69EA6600BA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3289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6D22BC9-9C76-A346-984E-26F7DCD8FC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43621" y="1866900"/>
            <a:ext cx="2069306" cy="2394942"/>
          </a:xfrm>
          <a:prstGeom prst="rect">
            <a:avLst/>
          </a:prstGeom>
          <a:solidFill>
            <a:schemeClr val="tx1">
              <a:lumMod val="85000"/>
            </a:schemeClr>
          </a:solidFill>
          <a:ln w="19050">
            <a:solidFill>
              <a:srgbClr val="57C1FF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1500" b="0" i="0">
                <a:latin typeface="Adobe Caslon Pro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82C497B-AA17-B745-9035-725943BDA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685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B0CE18C-6572-C04A-9B6C-99AEC9327D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684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6A7D8AC-38C3-1446-9D37-1B7A4DAC36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45833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ACCEB869-18B4-F342-ACA2-2132493588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5833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D474D1C-2362-8E4C-AB5A-B12CAFBDAE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7006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51763082-C3EA-0044-8649-1F34E645B8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7006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F0BD5F0-67B5-2040-B36F-D2F6D4D94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72690" y="1115929"/>
            <a:ext cx="1123775" cy="2781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975BAEBC-DAA5-D048-AA15-125C9AB1D4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72690" y="1423454"/>
            <a:ext cx="2059574" cy="4090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5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668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2pPr>
            <a:lvl3pPr marL="333367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3pPr>
            <a:lvl4pPr marL="500051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4pPr>
            <a:lvl5pPr marL="666734" indent="0">
              <a:buFontTx/>
              <a:buNone/>
              <a:defRPr b="0" i="0">
                <a:solidFill>
                  <a:srgbClr val="57C1FF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746204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4665">
          <p15:clr>
            <a:srgbClr val="FBAE40"/>
          </p15:clr>
        </p15:guide>
        <p15:guide id="2" pos="309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6924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953" y="730333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6B0A7D-6F4E-3C48-AB60-2F3CE30381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9971" y="4823741"/>
            <a:ext cx="3500636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99314875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uctur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people sitting at a table with drinks&#10;&#10;Description automatically generated with low confidence">
            <a:extLst>
              <a:ext uri="{FF2B5EF4-FFF2-40B4-BE49-F238E27FC236}">
                <a16:creationId xmlns:a16="http://schemas.microsoft.com/office/drawing/2014/main" id="{D7C4C9ED-CCD6-CEF0-8D6C-193B31D26E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760479" cy="2639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0B47CA-BAFC-6C1D-0C83-0F8813D883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7376" y="1"/>
            <a:ext cx="1799611" cy="12089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00C830-164B-BF8F-CB88-AD9BF57D58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2124616"/>
            <a:ext cx="1760479" cy="3018884"/>
          </a:xfrm>
          <a:prstGeom prst="rect">
            <a:avLst/>
          </a:prstGeom>
        </p:spPr>
      </p:pic>
      <p:pic>
        <p:nvPicPr>
          <p:cNvPr id="7" name="Picture 6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B4D72A7-1022-A61C-A50D-0F7EF175387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402" y="1208918"/>
            <a:ext cx="1799610" cy="2399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BA4945-99BC-B0B9-28D1-826FF8ED5B4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402" y="3608398"/>
            <a:ext cx="2277584" cy="1535102"/>
          </a:xfrm>
          <a:prstGeom prst="rect">
            <a:avLst/>
          </a:prstGeom>
        </p:spPr>
      </p:pic>
      <p:pic>
        <p:nvPicPr>
          <p:cNvPr id="9" name="Picture 8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52790F24-D9B7-C690-A054-CDAB9D7F44F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881" y="0"/>
            <a:ext cx="2130180" cy="3193708"/>
          </a:xfrm>
          <a:prstGeom prst="rect">
            <a:avLst/>
          </a:prstGeom>
        </p:spPr>
      </p:pic>
      <p:pic>
        <p:nvPicPr>
          <p:cNvPr id="10" name="Picture 9" descr="A group of drinks on a table&#10;&#10;Description automatically generated with low confidence">
            <a:extLst>
              <a:ext uri="{FF2B5EF4-FFF2-40B4-BE49-F238E27FC236}">
                <a16:creationId xmlns:a16="http://schemas.microsoft.com/office/drawing/2014/main" id="{C02F3E63-E4FF-1E2C-B272-F325A4000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4561" y="3678592"/>
            <a:ext cx="1887106" cy="1464908"/>
          </a:xfrm>
          <a:prstGeom prst="rect">
            <a:avLst/>
          </a:prstGeom>
        </p:spPr>
      </p:pic>
      <p:pic>
        <p:nvPicPr>
          <p:cNvPr id="11" name="Picture 10" descr="A picture containing chain&#10;&#10;Description automatically generated">
            <a:extLst>
              <a:ext uri="{FF2B5EF4-FFF2-40B4-BE49-F238E27FC236}">
                <a16:creationId xmlns:a16="http://schemas.microsoft.com/office/drawing/2014/main" id="{949D4B0D-EA21-2684-D3A4-B32DCD494D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4881" y="3193708"/>
            <a:ext cx="1608147" cy="1949792"/>
          </a:xfrm>
          <a:prstGeom prst="rect">
            <a:avLst/>
          </a:prstGeom>
        </p:spPr>
      </p:pic>
      <p:pic>
        <p:nvPicPr>
          <p:cNvPr id="12" name="Picture 1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C0D320DF-C9E7-D2AD-1ED3-9CA28AFB779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7901" y="-1"/>
            <a:ext cx="1760479" cy="2639428"/>
          </a:xfrm>
          <a:prstGeom prst="rect">
            <a:avLst/>
          </a:prstGeom>
        </p:spPr>
      </p:pic>
      <p:pic>
        <p:nvPicPr>
          <p:cNvPr id="13" name="Picture 12" descr="A person and person sitting at a table with drinks&#10;&#10;Description automatically generated with medium confidence">
            <a:extLst>
              <a:ext uri="{FF2B5EF4-FFF2-40B4-BE49-F238E27FC236}">
                <a16:creationId xmlns:a16="http://schemas.microsoft.com/office/drawing/2014/main" id="{ADB436CA-AE18-4BDA-2DB9-00CBF7A862F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7900" y="2525629"/>
            <a:ext cx="1746100" cy="2617871"/>
          </a:xfrm>
          <a:prstGeom prst="rect">
            <a:avLst/>
          </a:prstGeom>
        </p:spPr>
      </p:pic>
      <p:pic>
        <p:nvPicPr>
          <p:cNvPr id="14" name="Picture 13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D33BC713-BC70-EAE9-5942-8BA42A74319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487" y="1491984"/>
            <a:ext cx="1799611" cy="2399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013A1F-6FBB-D6CD-F80B-F6AACD6200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386773" y="3915590"/>
            <a:ext cx="1949793" cy="5060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17FA38-2407-84D2-BA70-8620082BF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6487" y="0"/>
            <a:ext cx="1799611" cy="161163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7A74C6A-E44A-4794-6B3C-F51DFC3EC036}"/>
              </a:ext>
            </a:extLst>
          </p:cNvPr>
          <p:cNvSpPr/>
          <p:nvPr userDrawn="1"/>
        </p:nvSpPr>
        <p:spPr>
          <a:xfrm>
            <a:off x="-7190" y="2344523"/>
            <a:ext cx="9158379" cy="454451"/>
          </a:xfrm>
          <a:prstGeom prst="rect">
            <a:avLst/>
          </a:prstGeom>
          <a:solidFill>
            <a:schemeClr val="tx1">
              <a:alpha val="3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3578" tIns="53578" rIns="53578" bIns="53578" numCol="1" spcCol="38100" rtlCol="0" anchor="ctr">
            <a:spAutoFit/>
          </a:bodyPr>
          <a:lstStyle/>
          <a:p>
            <a:pPr marL="0" marR="0" indent="0" algn="ctr" defTabSz="61614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6428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28C2C-4665-274F-A85C-9F1C5171BA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636" y="734844"/>
            <a:ext cx="5119865" cy="35581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000"/>
              </a:lnSpc>
              <a:spcBef>
                <a:spcPts val="0"/>
              </a:spcBef>
              <a:buFontTx/>
              <a:buNone/>
              <a:defRPr sz="300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EAB59ABA-BE99-2847-BE1E-7E50FB1B0576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14582190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A702C0-47B5-AA42-B2EA-D9825643E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18159" y="4826132"/>
            <a:ext cx="3572448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306261297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654029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844090" y="1595619"/>
            <a:ext cx="5109410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D45A5C8D-F7AF-AF4D-A059-2B3B2509394E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23057912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5476875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…The World’s First Cocktail Brand">
            <a:extLst>
              <a:ext uri="{FF2B5EF4-FFF2-40B4-BE49-F238E27FC236}">
                <a16:creationId xmlns:a16="http://schemas.microsoft.com/office/drawing/2014/main" id="{E3B8B480-4AA5-094E-955F-DAB4988591B7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209DD4-C57B-5A4B-8440-865F9AA850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1250" y="386579"/>
            <a:ext cx="3262251" cy="435612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2250"/>
              </a:lnSpc>
              <a:spcBef>
                <a:spcPts val="0"/>
              </a:spcBef>
              <a:buFontTx/>
              <a:buNone/>
              <a:defRPr sz="22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664607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920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F2BF27-D8DB-5C4C-8990-BE41943E94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89972" y="0"/>
            <a:ext cx="3654029" cy="514350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(lighter)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Body Level One…">
            <a:extLst>
              <a:ext uri="{FF2B5EF4-FFF2-40B4-BE49-F238E27FC236}">
                <a16:creationId xmlns:a16="http://schemas.microsoft.com/office/drawing/2014/main" id="{23EEB760-D7C0-074E-8274-9743D55F0047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305" y="1595619"/>
            <a:ext cx="4496514" cy="1628714"/>
          </a:xfrm>
          <a:prstGeom prst="rect">
            <a:avLst/>
          </a:prstGeom>
        </p:spPr>
        <p:txBody>
          <a:bodyPr lIns="144000" anchor="t"/>
          <a:lstStyle>
            <a:lvl1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 marL="186329" indent="-186329" algn="l">
              <a:lnSpc>
                <a:spcPts val="2025"/>
              </a:lnSpc>
              <a:spcBef>
                <a:spcPts val="0"/>
              </a:spcBef>
              <a:buSzPct val="100000"/>
              <a:buFont typeface="System Font Regular"/>
              <a:buChar char="—"/>
              <a:tabLst/>
              <a:defRPr sz="1875" spc="113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r>
              <a:rPr lang="en-GB"/>
              <a:t>BODY LEVEL ONE</a:t>
            </a:r>
          </a:p>
          <a:p>
            <a:pPr lvl="1"/>
            <a:r>
              <a:rPr lang="en-GB"/>
              <a:t>BODY LEVEL TWO</a:t>
            </a:r>
          </a:p>
          <a:p>
            <a:pPr lvl="2"/>
            <a:r>
              <a:rPr lang="en-GB"/>
              <a:t>BODY LEVEL THREE</a:t>
            </a:r>
          </a:p>
          <a:p>
            <a:pPr lvl="3"/>
            <a:r>
              <a:rPr lang="en-GB"/>
              <a:t>BODY LEVEL FOUR</a:t>
            </a:r>
          </a:p>
          <a:p>
            <a:pPr lvl="4"/>
            <a:r>
              <a:rPr lang="en-GB"/>
              <a:t>BODY LEVEL FIVE</a:t>
            </a: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7867CDE7-A39D-1A4E-9F84-44B73A2D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7866557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786691-BDFC-CA45-A2CB-73BFA2208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1256" y="4825990"/>
            <a:ext cx="3559353" cy="171450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FontTx/>
              <a:buNone/>
              <a:defRPr sz="750" b="0" i="0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…The World’s First Cocktail Brand</a:t>
            </a:r>
          </a:p>
        </p:txBody>
      </p:sp>
    </p:spTree>
    <p:extLst>
      <p:ext uri="{BB962C8B-B14F-4D97-AF65-F5344CB8AC3E}">
        <p14:creationId xmlns:p14="http://schemas.microsoft.com/office/powerpoint/2010/main" val="41142157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ABE777-9B75-3C4A-82C8-BF6E7F3009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1D17DD1-52DB-F546-BC0B-1CBE83D0D1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71922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7078777-C2E7-8741-8146-B4F1FC8C28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3429000"/>
            <a:ext cx="2721769" cy="1714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(darker)</a:t>
            </a:r>
          </a:p>
          <a:p>
            <a:r>
              <a:rPr lang="en-NL"/>
              <a:t>picture here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F45A32B1-18F2-5142-83AE-292EAFE56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1D3B704-B91C-0145-B781-D89ECC59A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56956" y="417910"/>
            <a:ext cx="5996544" cy="3698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bg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21" name="…The World’s First Cocktail Brand">
            <a:extLst>
              <a:ext uri="{FF2B5EF4-FFF2-40B4-BE49-F238E27FC236}">
                <a16:creationId xmlns:a16="http://schemas.microsoft.com/office/drawing/2014/main" id="{84514505-3420-8747-AED2-9171387C7521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bg1"/>
                </a:solidFill>
              </a:rPr>
              <a:t>…The World’s First Cocktail Brand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F6D94B-D1D7-C94D-9A30-D2764D364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56956" y="908223"/>
            <a:ext cx="5996544" cy="381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bg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8979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CF16B5-FBFA-BD42-B325-7B8AE1E55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14" y="417911"/>
            <a:ext cx="8820486" cy="3883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25"/>
              </a:lnSpc>
              <a:spcBef>
                <a:spcPts val="0"/>
              </a:spcBef>
              <a:buFontTx/>
              <a:buNone/>
              <a:defRPr sz="1875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21BEF49-3707-2944-A331-DD5031595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3014" y="936025"/>
            <a:ext cx="8820486" cy="33180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146564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704CFD7-1CD7-4549-AB5B-E56780A6C8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1228391"/>
            <a:ext cx="7593350" cy="268671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615871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28F3EAC-6F86-D641-AED3-93B91F33C9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txBody>
          <a:bodyPr anchor="b" anchorCtr="0"/>
          <a:lstStyle>
            <a:lvl1pPr marL="0" indent="0" algn="ctr">
              <a:buFontTx/>
              <a:buNone/>
              <a:defRPr b="1" i="0">
                <a:latin typeface="Adobe Caslon Pro Bold" panose="0205050205050A020403" pitchFamily="18" charset="77"/>
              </a:defRPr>
            </a:lvl1pPr>
          </a:lstStyle>
          <a:p>
            <a:r>
              <a:rPr lang="en-NL"/>
              <a:t>Place your picture here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619E20-1919-EF43-9ABD-CD31EF8418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84" y="4430273"/>
            <a:ext cx="630234" cy="5198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/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BA9D90A-5AC3-2A41-841A-3CDC13225C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269" y="497662"/>
            <a:ext cx="7593350" cy="199795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750"/>
              </a:lnSpc>
              <a:spcBef>
                <a:spcPts val="0"/>
              </a:spcBef>
              <a:buFontTx/>
              <a:buNone/>
              <a:defRPr sz="3750" b="0" i="0" spc="113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6182D-AE29-F045-8748-D68CB245F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9270" y="2531417"/>
            <a:ext cx="7593349" cy="21144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688"/>
              </a:lnSpc>
              <a:spcBef>
                <a:spcPts val="0"/>
              </a:spcBef>
              <a:buFontTx/>
              <a:buNone/>
              <a:defRPr sz="1425" b="0" i="0">
                <a:solidFill>
                  <a:schemeClr val="tx1"/>
                </a:solidFill>
                <a:latin typeface="Adobe Caslon Pro" panose="0205050205050A020403" pitchFamily="18" charset="77"/>
                <a:cs typeface="Arial" panose="020B0604020202020204" pitchFamily="34" charset="0"/>
              </a:defRPr>
            </a:lvl1pPr>
            <a:lvl2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7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66798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hoto - Horizont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The World’s First Cocktail Brand">
            <a:extLst>
              <a:ext uri="{FF2B5EF4-FFF2-40B4-BE49-F238E27FC236}">
                <a16:creationId xmlns:a16="http://schemas.microsoft.com/office/drawing/2014/main" id="{2C5E223D-1B85-E241-A551-38FEBCCD4C4F}"/>
              </a:ext>
            </a:extLst>
          </p:cNvPr>
          <p:cNvSpPr txBox="1"/>
          <p:nvPr userDrawn="1"/>
        </p:nvSpPr>
        <p:spPr>
          <a:xfrm>
            <a:off x="7759584" y="4807244"/>
            <a:ext cx="1193917" cy="16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r" defTabSz="457200">
              <a:lnSpc>
                <a:spcPts val="1400"/>
              </a:lnSpc>
              <a:tabLst>
                <a:tab pos="101600" algn="l"/>
              </a:tabLst>
              <a:defRPr sz="2000" b="0" spc="-30">
                <a:solidFill>
                  <a:srgbClr val="EBE8E5"/>
                </a:solidFill>
                <a:latin typeface="Adobe Caslon Regular"/>
                <a:ea typeface="Adobe Caslon Regular"/>
                <a:cs typeface="Adobe Caslon Regular"/>
                <a:sym typeface="Adobe Caslon Regular"/>
              </a:defRPr>
            </a:lvl1pPr>
          </a:lstStyle>
          <a:p>
            <a:r>
              <a:rPr sz="750">
                <a:solidFill>
                  <a:schemeClr val="tx1"/>
                </a:solidFill>
              </a:rPr>
              <a:t>…The World’s First Cocktail Brand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CFF771B-8E53-984A-B3AE-91BC375B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7009" y="181302"/>
            <a:ext cx="3480807" cy="19588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 sz="825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  <a:lvl2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2pPr>
            <a:lvl3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3pPr>
            <a:lvl4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4pPr>
            <a:lvl5pPr>
              <a:defRPr sz="750" b="0" i="0">
                <a:solidFill>
                  <a:schemeClr val="tx1"/>
                </a:solidFill>
                <a:latin typeface="Adobe Caslon Pro" panose="0205050205050A020403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83259C0D-4B7B-C548-A094-B073FA98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75" y="190696"/>
            <a:ext cx="2239835" cy="195882"/>
          </a:xfrm>
          <a:prstGeom prst="rect">
            <a:avLst/>
          </a:prstGeom>
        </p:spPr>
        <p:txBody>
          <a:bodyPr/>
          <a:lstStyle>
            <a:lvl1pPr algn="l">
              <a:defRPr sz="938" b="0" i="0">
                <a:solidFill>
                  <a:schemeClr val="tx1"/>
                </a:solidFill>
                <a:latin typeface="Adobe Caslon Pro" panose="0205050205050A020403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FFC94C9A-CECD-7148-BABE-770003FA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92" y="4434731"/>
            <a:ext cx="630235" cy="519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39421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7680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6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slideLayout" Target="../slideLayouts/slideLayout271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26" Type="http://schemas.openxmlformats.org/officeDocument/2006/relationships/slideLayout" Target="../slideLayouts/slideLayout44.xml"/><Relationship Id="rId3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9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slideLayout" Target="../slideLayouts/slideLayout43.xml"/><Relationship Id="rId3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29" Type="http://schemas.openxmlformats.org/officeDocument/2006/relationships/slideLayout" Target="../slideLayouts/slideLayout47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42.xml"/><Relationship Id="rId32" Type="http://schemas.openxmlformats.org/officeDocument/2006/relationships/slideLayout" Target="../slideLayouts/slideLayout50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31" Type="http://schemas.openxmlformats.org/officeDocument/2006/relationships/slideLayout" Target="../slideLayouts/slideLayout49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45.xml"/><Relationship Id="rId30" Type="http://schemas.openxmlformats.org/officeDocument/2006/relationships/slideLayout" Target="../slideLayouts/slideLayout48.xml"/><Relationship Id="rId8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77.xml"/><Relationship Id="rId3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72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76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29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28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31" Type="http://schemas.openxmlformats.org/officeDocument/2006/relationships/theme" Target="../theme/theme3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Relationship Id="rId27" Type="http://schemas.openxmlformats.org/officeDocument/2006/relationships/slideLayout" Target="../slideLayouts/slideLayout78.xml"/><Relationship Id="rId30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102.xml"/><Relationship Id="rId34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33" Type="http://schemas.openxmlformats.org/officeDocument/2006/relationships/slideLayout" Target="../slideLayouts/slideLayout114.xml"/><Relationship Id="rId38" Type="http://schemas.openxmlformats.org/officeDocument/2006/relationships/theme" Target="../theme/theme4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101.xml"/><Relationship Id="rId29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32" Type="http://schemas.openxmlformats.org/officeDocument/2006/relationships/slideLayout" Target="../slideLayouts/slideLayout113.xml"/><Relationship Id="rId37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slideLayout" Target="../slideLayouts/slideLayout109.xml"/><Relationship Id="rId36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31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Relationship Id="rId30" Type="http://schemas.openxmlformats.org/officeDocument/2006/relationships/slideLayout" Target="../slideLayouts/slideLayout111.xml"/><Relationship Id="rId35" Type="http://schemas.openxmlformats.org/officeDocument/2006/relationships/slideLayout" Target="../slideLayouts/slideLayout116.xml"/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1.xml"/><Relationship Id="rId18" Type="http://schemas.openxmlformats.org/officeDocument/2006/relationships/slideLayout" Target="../slideLayouts/slideLayout136.xml"/><Relationship Id="rId26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39.xml"/><Relationship Id="rId34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17" Type="http://schemas.openxmlformats.org/officeDocument/2006/relationships/slideLayout" Target="../slideLayouts/slideLayout135.xml"/><Relationship Id="rId25" Type="http://schemas.openxmlformats.org/officeDocument/2006/relationships/slideLayout" Target="../slideLayouts/slideLayout143.xml"/><Relationship Id="rId33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34.xml"/><Relationship Id="rId20" Type="http://schemas.openxmlformats.org/officeDocument/2006/relationships/slideLayout" Target="../slideLayouts/slideLayout138.xml"/><Relationship Id="rId29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24" Type="http://schemas.openxmlformats.org/officeDocument/2006/relationships/slideLayout" Target="../slideLayouts/slideLayout142.xml"/><Relationship Id="rId32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23.xml"/><Relationship Id="rId15" Type="http://schemas.openxmlformats.org/officeDocument/2006/relationships/slideLayout" Target="../slideLayouts/slideLayout133.xml"/><Relationship Id="rId23" Type="http://schemas.openxmlformats.org/officeDocument/2006/relationships/slideLayout" Target="../slideLayouts/slideLayout141.xml"/><Relationship Id="rId28" Type="http://schemas.openxmlformats.org/officeDocument/2006/relationships/slideLayout" Target="../slideLayouts/slideLayout146.xml"/><Relationship Id="rId36" Type="http://schemas.openxmlformats.org/officeDocument/2006/relationships/theme" Target="../theme/theme5.xml"/><Relationship Id="rId10" Type="http://schemas.openxmlformats.org/officeDocument/2006/relationships/slideLayout" Target="../slideLayouts/slideLayout128.xml"/><Relationship Id="rId19" Type="http://schemas.openxmlformats.org/officeDocument/2006/relationships/slideLayout" Target="../slideLayouts/slideLayout137.xml"/><Relationship Id="rId31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slideLayout" Target="../slideLayouts/slideLayout132.xml"/><Relationship Id="rId22" Type="http://schemas.openxmlformats.org/officeDocument/2006/relationships/slideLayout" Target="../slideLayouts/slideLayout140.xml"/><Relationship Id="rId27" Type="http://schemas.openxmlformats.org/officeDocument/2006/relationships/slideLayout" Target="../slideLayouts/slideLayout145.xml"/><Relationship Id="rId30" Type="http://schemas.openxmlformats.org/officeDocument/2006/relationships/slideLayout" Target="../slideLayouts/slideLayout148.xml"/><Relationship Id="rId35" Type="http://schemas.openxmlformats.org/officeDocument/2006/relationships/slideLayout" Target="../slideLayouts/slideLayout153.xml"/><Relationship Id="rId8" Type="http://schemas.openxmlformats.org/officeDocument/2006/relationships/slideLayout" Target="../slideLayouts/slideLayout12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57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0.xml"/><Relationship Id="rId18" Type="http://schemas.openxmlformats.org/officeDocument/2006/relationships/slideLayout" Target="../slideLayouts/slideLayout175.xml"/><Relationship Id="rId26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60.xml"/><Relationship Id="rId21" Type="http://schemas.openxmlformats.org/officeDocument/2006/relationships/slideLayout" Target="../slideLayouts/slideLayout178.xml"/><Relationship Id="rId34" Type="http://schemas.openxmlformats.org/officeDocument/2006/relationships/slideLayout" Target="../slideLayouts/slideLayout191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17" Type="http://schemas.openxmlformats.org/officeDocument/2006/relationships/slideLayout" Target="../slideLayouts/slideLayout174.xml"/><Relationship Id="rId25" Type="http://schemas.openxmlformats.org/officeDocument/2006/relationships/slideLayout" Target="../slideLayouts/slideLayout182.xml"/><Relationship Id="rId3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73.xml"/><Relationship Id="rId20" Type="http://schemas.openxmlformats.org/officeDocument/2006/relationships/slideLayout" Target="../slideLayouts/slideLayout177.xml"/><Relationship Id="rId29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81.xml"/><Relationship Id="rId32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62.xml"/><Relationship Id="rId15" Type="http://schemas.openxmlformats.org/officeDocument/2006/relationships/slideLayout" Target="../slideLayouts/slideLayout172.xml"/><Relationship Id="rId23" Type="http://schemas.openxmlformats.org/officeDocument/2006/relationships/slideLayout" Target="../slideLayouts/slideLayout180.xml"/><Relationship Id="rId28" Type="http://schemas.openxmlformats.org/officeDocument/2006/relationships/slideLayout" Target="../slideLayouts/slideLayout185.xml"/><Relationship Id="rId36" Type="http://schemas.openxmlformats.org/officeDocument/2006/relationships/theme" Target="../theme/theme7.xml"/><Relationship Id="rId10" Type="http://schemas.openxmlformats.org/officeDocument/2006/relationships/slideLayout" Target="../slideLayouts/slideLayout167.xml"/><Relationship Id="rId19" Type="http://schemas.openxmlformats.org/officeDocument/2006/relationships/slideLayout" Target="../slideLayouts/slideLayout176.xml"/><Relationship Id="rId31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71.xml"/><Relationship Id="rId22" Type="http://schemas.openxmlformats.org/officeDocument/2006/relationships/slideLayout" Target="../slideLayouts/slideLayout179.xml"/><Relationship Id="rId27" Type="http://schemas.openxmlformats.org/officeDocument/2006/relationships/slideLayout" Target="../slideLayouts/slideLayout184.xml"/><Relationship Id="rId30" Type="http://schemas.openxmlformats.org/officeDocument/2006/relationships/slideLayout" Target="../slideLayouts/slideLayout187.xml"/><Relationship Id="rId35" Type="http://schemas.openxmlformats.org/officeDocument/2006/relationships/slideLayout" Target="../slideLayouts/slideLayout192.xml"/><Relationship Id="rId8" Type="http://schemas.openxmlformats.org/officeDocument/2006/relationships/slideLayout" Target="../slideLayouts/slideLayout165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5.xml"/><Relationship Id="rId18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18.xml"/><Relationship Id="rId21" Type="http://schemas.openxmlformats.org/officeDocument/2006/relationships/slideLayout" Target="../slideLayouts/slideLayout213.xml"/><Relationship Id="rId34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17" Type="http://schemas.openxmlformats.org/officeDocument/2006/relationships/slideLayout" Target="../slideLayouts/slideLayout209.xml"/><Relationship Id="rId25" Type="http://schemas.openxmlformats.org/officeDocument/2006/relationships/slideLayout" Target="../slideLayouts/slideLayout217.xml"/><Relationship Id="rId33" Type="http://schemas.openxmlformats.org/officeDocument/2006/relationships/slideLayout" Target="../slideLayouts/slideLayout225.xml"/><Relationship Id="rId38" Type="http://schemas.openxmlformats.org/officeDocument/2006/relationships/theme" Target="../theme/theme8.xml"/><Relationship Id="rId2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208.xml"/><Relationship Id="rId20" Type="http://schemas.openxmlformats.org/officeDocument/2006/relationships/slideLayout" Target="../slideLayouts/slideLayout212.xml"/><Relationship Id="rId29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24" Type="http://schemas.openxmlformats.org/officeDocument/2006/relationships/slideLayout" Target="../slideLayouts/slideLayout216.xml"/><Relationship Id="rId32" Type="http://schemas.openxmlformats.org/officeDocument/2006/relationships/slideLayout" Target="../slideLayouts/slideLayout224.xml"/><Relationship Id="rId37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197.xml"/><Relationship Id="rId15" Type="http://schemas.openxmlformats.org/officeDocument/2006/relationships/slideLayout" Target="../slideLayouts/slideLayout207.xml"/><Relationship Id="rId23" Type="http://schemas.openxmlformats.org/officeDocument/2006/relationships/slideLayout" Target="../slideLayouts/slideLayout215.xml"/><Relationship Id="rId28" Type="http://schemas.openxmlformats.org/officeDocument/2006/relationships/slideLayout" Target="../slideLayouts/slideLayout220.xml"/><Relationship Id="rId36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02.xml"/><Relationship Id="rId19" Type="http://schemas.openxmlformats.org/officeDocument/2006/relationships/slideLayout" Target="../slideLayouts/slideLayout211.xml"/><Relationship Id="rId31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slideLayout" Target="../slideLayouts/slideLayout206.xml"/><Relationship Id="rId22" Type="http://schemas.openxmlformats.org/officeDocument/2006/relationships/slideLayout" Target="../slideLayouts/slideLayout214.xml"/><Relationship Id="rId27" Type="http://schemas.openxmlformats.org/officeDocument/2006/relationships/slideLayout" Target="../slideLayouts/slideLayout219.xml"/><Relationship Id="rId30" Type="http://schemas.openxmlformats.org/officeDocument/2006/relationships/slideLayout" Target="../slideLayouts/slideLayout222.xml"/><Relationship Id="rId35" Type="http://schemas.openxmlformats.org/officeDocument/2006/relationships/slideLayout" Target="../slideLayouts/slideLayout227.xml"/><Relationship Id="rId8" Type="http://schemas.openxmlformats.org/officeDocument/2006/relationships/slideLayout" Target="../slideLayouts/slideLayout200.xml"/><Relationship Id="rId3" Type="http://schemas.openxmlformats.org/officeDocument/2006/relationships/slideLayout" Target="../slideLayouts/slideLayout19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7.xml"/><Relationship Id="rId13" Type="http://schemas.openxmlformats.org/officeDocument/2006/relationships/slideLayout" Target="../slideLayouts/slideLayout242.xml"/><Relationship Id="rId18" Type="http://schemas.openxmlformats.org/officeDocument/2006/relationships/slideLayout" Target="../slideLayouts/slideLayout247.xml"/><Relationship Id="rId3" Type="http://schemas.openxmlformats.org/officeDocument/2006/relationships/slideLayout" Target="../slideLayouts/slideLayout232.xml"/><Relationship Id="rId21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36.xml"/><Relationship Id="rId12" Type="http://schemas.openxmlformats.org/officeDocument/2006/relationships/slideLayout" Target="../slideLayouts/slideLayout241.xml"/><Relationship Id="rId17" Type="http://schemas.openxmlformats.org/officeDocument/2006/relationships/slideLayout" Target="../slideLayouts/slideLayout246.xml"/><Relationship Id="rId25" Type="http://schemas.openxmlformats.org/officeDocument/2006/relationships/theme" Target="../theme/theme9.xml"/><Relationship Id="rId2" Type="http://schemas.openxmlformats.org/officeDocument/2006/relationships/slideLayout" Target="../slideLayouts/slideLayout231.xml"/><Relationship Id="rId16" Type="http://schemas.openxmlformats.org/officeDocument/2006/relationships/slideLayout" Target="../slideLayouts/slideLayout245.xml"/><Relationship Id="rId20" Type="http://schemas.openxmlformats.org/officeDocument/2006/relationships/slideLayout" Target="../slideLayouts/slideLayout249.xml"/><Relationship Id="rId1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40.xml"/><Relationship Id="rId24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34.xml"/><Relationship Id="rId15" Type="http://schemas.openxmlformats.org/officeDocument/2006/relationships/slideLayout" Target="../slideLayouts/slideLayout244.xml"/><Relationship Id="rId23" Type="http://schemas.openxmlformats.org/officeDocument/2006/relationships/slideLayout" Target="../slideLayouts/slideLayout252.xml"/><Relationship Id="rId10" Type="http://schemas.openxmlformats.org/officeDocument/2006/relationships/slideLayout" Target="../slideLayouts/slideLayout239.xml"/><Relationship Id="rId19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33.xml"/><Relationship Id="rId9" Type="http://schemas.openxmlformats.org/officeDocument/2006/relationships/slideLayout" Target="../slideLayouts/slideLayout238.xml"/><Relationship Id="rId14" Type="http://schemas.openxmlformats.org/officeDocument/2006/relationships/slideLayout" Target="../slideLayouts/slideLayout243.xml"/><Relationship Id="rId22" Type="http://schemas.openxmlformats.org/officeDocument/2006/relationships/slideLayout" Target="../slideLayouts/slideLayout2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079C07-AD2A-0A28-6FA3-435C6FA3B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9536E-E3D8-4581-2D9D-11BBA07DB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37726-1192-84E2-7973-4C3692D839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5A40D-3974-492A-A4B9-4A12891A6E37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60B91-D2D0-9ADA-551F-6FD831B1EF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A4EC3-15D5-5768-64E0-730779BAD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F3925-4AB6-4A7B-A646-7A1573FAC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00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  <p:sldLayoutId id="2147484708" r:id="rId10"/>
    <p:sldLayoutId id="2147484709" r:id="rId11"/>
    <p:sldLayoutId id="2147484710" r:id="rId12"/>
    <p:sldLayoutId id="2147484711" r:id="rId13"/>
    <p:sldLayoutId id="2147484712" r:id="rId14"/>
    <p:sldLayoutId id="2147484713" r:id="rId15"/>
    <p:sldLayoutId id="2147484714" r:id="rId16"/>
    <p:sldLayoutId id="2147484715" r:id="rId17"/>
    <p:sldLayoutId id="2147484764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3A1A67-56B9-13B8-9144-FFBF9C542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72326-2569-2690-CE99-5CEF9A570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E64B-8978-D42E-067B-C2E9461379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fld id="{F8DDE804-C684-F341-8EA1-E03F48B88B66}" type="datetimeFigureOut">
              <a:rPr lang="en-NL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hangingPunct="1">
                <a:defRPr/>
              </a:pPr>
              <a:t>04/05/2024</a:t>
            </a:fld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0439-60A9-33FB-2D08-780870CAA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D6C2-5BA0-DF92-2116-6EFC808C7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fld id="{DE7EE04B-6428-CB4E-A686-FEABFB132F06}" type="slidenum">
              <a:rPr lang="en-NL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hangingPunct="1">
                <a:defRPr/>
              </a:pPr>
              <a:t>‹#›</a:t>
            </a:fld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497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7" r:id="rId1"/>
    <p:sldLayoutId id="2147484758" r:id="rId2"/>
    <p:sldLayoutId id="2147484759" r:id="rId3"/>
    <p:sldLayoutId id="2147484760" r:id="rId4"/>
    <p:sldLayoutId id="2147484761" r:id="rId5"/>
    <p:sldLayoutId id="2147484763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47560-4AFC-41E8-A9E9-340F61F7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D4EF28-8549-4020-A755-7322BCC1B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98D39D-A63B-4611-8BFF-4C69DF9FEF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0D3F8-A3C8-4EC4-A8F3-884207A8B5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EA89A8-08A7-455D-B728-985B1D9AF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ACB57-1C4B-4168-B42C-24269A356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15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7" r:id="rId1"/>
    <p:sldLayoutId id="2147484768" r:id="rId2"/>
    <p:sldLayoutId id="2147484769" r:id="rId3"/>
    <p:sldLayoutId id="2147484770" r:id="rId4"/>
    <p:sldLayoutId id="2147484771" r:id="rId5"/>
    <p:sldLayoutId id="2147484772" r:id="rId6"/>
    <p:sldLayoutId id="2147484773" r:id="rId7"/>
    <p:sldLayoutId id="2147484774" r:id="rId8"/>
    <p:sldLayoutId id="2147484775" r:id="rId9"/>
    <p:sldLayoutId id="2147484776" r:id="rId10"/>
    <p:sldLayoutId id="2147484777" r:id="rId11"/>
    <p:sldLayoutId id="2147484778" r:id="rId12"/>
  </p:sldLayoutIdLst>
  <p:hf sldNum="0" hdr="0" ftr="0" dt="0"/>
  <p:txStyles>
    <p:titleStyle>
      <a:lvl1pPr algn="l" defTabSz="68573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4" indent="-171434" algn="l" defTabSz="68573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99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65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30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96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763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28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94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359" indent="-171434" algn="l" defTabSz="68573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66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33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98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64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29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95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60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26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63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92" r:id="rId1"/>
    <p:sldLayoutId id="2147484382" r:id="rId2"/>
    <p:sldLayoutId id="2147484293" r:id="rId3"/>
    <p:sldLayoutId id="2147484294" r:id="rId4"/>
    <p:sldLayoutId id="2147484295" r:id="rId5"/>
    <p:sldLayoutId id="2147484296" r:id="rId6"/>
    <p:sldLayoutId id="2147484297" r:id="rId7"/>
    <p:sldLayoutId id="2147484298" r:id="rId8"/>
    <p:sldLayoutId id="2147484299" r:id="rId9"/>
    <p:sldLayoutId id="2147484300" r:id="rId10"/>
    <p:sldLayoutId id="2147484301" r:id="rId11"/>
    <p:sldLayoutId id="2147484302" r:id="rId12"/>
    <p:sldLayoutId id="2147484303" r:id="rId13"/>
    <p:sldLayoutId id="2147484304" r:id="rId14"/>
    <p:sldLayoutId id="2147484305" r:id="rId15"/>
    <p:sldLayoutId id="2147484306" r:id="rId16"/>
    <p:sldLayoutId id="2147484307" r:id="rId17"/>
    <p:sldLayoutId id="2147484308" r:id="rId18"/>
    <p:sldLayoutId id="2147484309" r:id="rId19"/>
    <p:sldLayoutId id="2147484310" r:id="rId20"/>
    <p:sldLayoutId id="2147484311" r:id="rId21"/>
    <p:sldLayoutId id="2147484312" r:id="rId22"/>
    <p:sldLayoutId id="2147484313" r:id="rId23"/>
    <p:sldLayoutId id="2147484314" r:id="rId24"/>
    <p:sldLayoutId id="2147484315" r:id="rId25"/>
    <p:sldLayoutId id="2147484316" r:id="rId26"/>
    <p:sldLayoutId id="2147484317" r:id="rId27"/>
    <p:sldLayoutId id="2147484318" r:id="rId28"/>
    <p:sldLayoutId id="2147484319" r:id="rId29"/>
    <p:sldLayoutId id="2147484320" r:id="rId30"/>
    <p:sldLayoutId id="2147484075" r:id="rId31"/>
    <p:sldLayoutId id="2147484332" r:id="rId32"/>
    <p:sldLayoutId id="2147484751" r:id="rId33"/>
  </p:sldLayoutIdLst>
  <p:transition spd="med"/>
  <p:txStyles>
    <p:titleStyle>
      <a:lvl1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646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48" r:id="rId1"/>
    <p:sldLayoutId id="2147484449" r:id="rId2"/>
    <p:sldLayoutId id="2147484450" r:id="rId3"/>
    <p:sldLayoutId id="2147484451" r:id="rId4"/>
    <p:sldLayoutId id="2147484452" r:id="rId5"/>
    <p:sldLayoutId id="2147484453" r:id="rId6"/>
    <p:sldLayoutId id="2147484454" r:id="rId7"/>
    <p:sldLayoutId id="2147484455" r:id="rId8"/>
    <p:sldLayoutId id="2147484456" r:id="rId9"/>
    <p:sldLayoutId id="2147484457" r:id="rId10"/>
    <p:sldLayoutId id="2147484458" r:id="rId11"/>
    <p:sldLayoutId id="2147484459" r:id="rId12"/>
    <p:sldLayoutId id="2147484460" r:id="rId13"/>
    <p:sldLayoutId id="2147484461" r:id="rId14"/>
    <p:sldLayoutId id="2147484462" r:id="rId15"/>
    <p:sldLayoutId id="2147484463" r:id="rId16"/>
    <p:sldLayoutId id="2147484464" r:id="rId17"/>
    <p:sldLayoutId id="2147484465" r:id="rId18"/>
    <p:sldLayoutId id="2147484466" r:id="rId19"/>
    <p:sldLayoutId id="2147484467" r:id="rId20"/>
    <p:sldLayoutId id="2147484468" r:id="rId21"/>
    <p:sldLayoutId id="2147484469" r:id="rId22"/>
    <p:sldLayoutId id="2147484470" r:id="rId23"/>
    <p:sldLayoutId id="2147484471" r:id="rId24"/>
    <p:sldLayoutId id="2147484472" r:id="rId25"/>
    <p:sldLayoutId id="2147484473" r:id="rId26"/>
    <p:sldLayoutId id="2147484474" r:id="rId27"/>
    <p:sldLayoutId id="2147484475" r:id="rId28"/>
    <p:sldLayoutId id="2147484476" r:id="rId29"/>
    <p:sldLayoutId id="2147484477" r:id="rId30"/>
  </p:sldLayoutIdLst>
  <p:transition spd="med"/>
  <p:txStyles>
    <p:titleStyle>
      <a:lvl1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75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6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1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6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1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6" marR="0" indent="-229196" algn="l" defTabSz="308075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5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219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79" r:id="rId1"/>
    <p:sldLayoutId id="2147484480" r:id="rId2"/>
    <p:sldLayoutId id="2147484481" r:id="rId3"/>
    <p:sldLayoutId id="2147484482" r:id="rId4"/>
    <p:sldLayoutId id="2147484483" r:id="rId5"/>
    <p:sldLayoutId id="2147484484" r:id="rId6"/>
    <p:sldLayoutId id="2147484485" r:id="rId7"/>
    <p:sldLayoutId id="2147484486" r:id="rId8"/>
    <p:sldLayoutId id="2147484487" r:id="rId9"/>
    <p:sldLayoutId id="2147484488" r:id="rId10"/>
    <p:sldLayoutId id="2147484489" r:id="rId11"/>
    <p:sldLayoutId id="2147484490" r:id="rId12"/>
    <p:sldLayoutId id="2147484491" r:id="rId13"/>
    <p:sldLayoutId id="2147484492" r:id="rId14"/>
    <p:sldLayoutId id="2147484493" r:id="rId15"/>
    <p:sldLayoutId id="2147484494" r:id="rId16"/>
    <p:sldLayoutId id="2147484495" r:id="rId17"/>
    <p:sldLayoutId id="2147484496" r:id="rId18"/>
    <p:sldLayoutId id="2147484497" r:id="rId19"/>
    <p:sldLayoutId id="2147484498" r:id="rId20"/>
    <p:sldLayoutId id="2147484499" r:id="rId21"/>
    <p:sldLayoutId id="2147484500" r:id="rId22"/>
    <p:sldLayoutId id="2147484501" r:id="rId23"/>
    <p:sldLayoutId id="2147484502" r:id="rId24"/>
    <p:sldLayoutId id="2147484503" r:id="rId25"/>
    <p:sldLayoutId id="2147484504" r:id="rId26"/>
    <p:sldLayoutId id="2147484505" r:id="rId27"/>
    <p:sldLayoutId id="2147484506" r:id="rId28"/>
    <p:sldLayoutId id="2147484507" r:id="rId29"/>
    <p:sldLayoutId id="2147484508" r:id="rId30"/>
    <p:sldLayoutId id="2147484509" r:id="rId31"/>
    <p:sldLayoutId id="2147484510" r:id="rId32"/>
    <p:sldLayoutId id="2147484511" r:id="rId33"/>
    <p:sldLayoutId id="2147484512" r:id="rId34"/>
    <p:sldLayoutId id="2147484513" r:id="rId35"/>
    <p:sldLayoutId id="2147484514" r:id="rId36"/>
    <p:sldLayoutId id="2147484515" r:id="rId37"/>
  </p:sldLayoutIdLst>
  <p:transition spd="med"/>
  <p:txStyles>
    <p:titleStyle>
      <a:lvl1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4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22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07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289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59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46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68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892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15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37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6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78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948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60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1" r:id="rId12"/>
    <p:sldLayoutId id="2147484572" r:id="rId13"/>
    <p:sldLayoutId id="2147484573" r:id="rId14"/>
    <p:sldLayoutId id="2147484574" r:id="rId15"/>
    <p:sldLayoutId id="2147484575" r:id="rId16"/>
    <p:sldLayoutId id="2147484576" r:id="rId17"/>
    <p:sldLayoutId id="2147484577" r:id="rId18"/>
    <p:sldLayoutId id="2147484578" r:id="rId19"/>
    <p:sldLayoutId id="2147484579" r:id="rId20"/>
    <p:sldLayoutId id="2147484580" r:id="rId21"/>
    <p:sldLayoutId id="2147484581" r:id="rId22"/>
    <p:sldLayoutId id="2147484582" r:id="rId23"/>
    <p:sldLayoutId id="2147484583" r:id="rId24"/>
    <p:sldLayoutId id="2147484584" r:id="rId25"/>
    <p:sldLayoutId id="2147484585" r:id="rId26"/>
    <p:sldLayoutId id="2147484586" r:id="rId27"/>
    <p:sldLayoutId id="2147484587" r:id="rId28"/>
    <p:sldLayoutId id="2147484588" r:id="rId29"/>
    <p:sldLayoutId id="2147484589" r:id="rId30"/>
    <p:sldLayoutId id="2147484590" r:id="rId31"/>
    <p:sldLayoutId id="2147484591" r:id="rId32"/>
    <p:sldLayoutId id="2147484593" r:id="rId33"/>
    <p:sldLayoutId id="2147484595" r:id="rId34"/>
    <p:sldLayoutId id="2147484596" r:id="rId35"/>
  </p:sldLayoutIdLst>
  <p:transition spd="med"/>
  <p:txStyles>
    <p:titleStyle>
      <a:lvl1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66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40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22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07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289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5973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56" marR="0" indent="-229190" algn="l" defTabSz="308066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46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68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892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15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37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60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783" algn="ctr" defTabSz="30806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3A1A67-56B9-13B8-9144-FFBF9C542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72326-2569-2690-CE99-5CEF9A570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E64B-8978-D42E-067B-C2E9461379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fld id="{F8DDE804-C684-F341-8EA1-E03F48B88B66}" type="datetimeFigureOut">
              <a:rPr lang="en-NL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hangingPunct="1">
                <a:defRPr/>
              </a:pPr>
              <a:t>04/05/2024</a:t>
            </a:fld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0439-60A9-33FB-2D08-780870CAA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D6C2-5BA0-DF92-2116-6EFC808C7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hangingPunct="1">
              <a:defRPr/>
            </a:pPr>
            <a:fld id="{DE7EE04B-6428-CB4E-A686-FEABFB132F06}" type="slidenum">
              <a:rPr lang="en-NL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hangingPunct="1">
                <a:defRPr/>
              </a:pPr>
              <a:t>‹#›</a:t>
            </a:fld>
            <a:endParaRPr lang="en-NL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936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9" r:id="rId1"/>
    <p:sldLayoutId id="2147484600" r:id="rId2"/>
    <p:sldLayoutId id="2147484601" r:id="rId3"/>
    <p:sldLayoutId id="214748460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1343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22" r:id="rId1"/>
    <p:sldLayoutId id="2147484623" r:id="rId2"/>
    <p:sldLayoutId id="2147484624" r:id="rId3"/>
    <p:sldLayoutId id="2147484625" r:id="rId4"/>
    <p:sldLayoutId id="2147484626" r:id="rId5"/>
    <p:sldLayoutId id="2147484627" r:id="rId6"/>
    <p:sldLayoutId id="2147484628" r:id="rId7"/>
    <p:sldLayoutId id="2147484629" r:id="rId8"/>
    <p:sldLayoutId id="2147484630" r:id="rId9"/>
    <p:sldLayoutId id="2147484631" r:id="rId10"/>
    <p:sldLayoutId id="2147484632" r:id="rId11"/>
    <p:sldLayoutId id="2147484633" r:id="rId12"/>
    <p:sldLayoutId id="2147484634" r:id="rId13"/>
    <p:sldLayoutId id="2147484635" r:id="rId14"/>
    <p:sldLayoutId id="2147484636" r:id="rId15"/>
    <p:sldLayoutId id="2147484637" r:id="rId16"/>
    <p:sldLayoutId id="2147484638" r:id="rId17"/>
    <p:sldLayoutId id="2147484639" r:id="rId18"/>
    <p:sldLayoutId id="2147484640" r:id="rId19"/>
    <p:sldLayoutId id="2147484641" r:id="rId20"/>
    <p:sldLayoutId id="2147484642" r:id="rId21"/>
    <p:sldLayoutId id="2147484643" r:id="rId22"/>
    <p:sldLayoutId id="2147484644" r:id="rId23"/>
    <p:sldLayoutId id="2147484645" r:id="rId24"/>
    <p:sldLayoutId id="2147484646" r:id="rId25"/>
    <p:sldLayoutId id="2147484647" r:id="rId26"/>
    <p:sldLayoutId id="2147484648" r:id="rId27"/>
    <p:sldLayoutId id="2147484649" r:id="rId28"/>
    <p:sldLayoutId id="2147484650" r:id="rId29"/>
    <p:sldLayoutId id="2147484651" r:id="rId30"/>
    <p:sldLayoutId id="2147484653" r:id="rId31"/>
    <p:sldLayoutId id="2147484654" r:id="rId32"/>
    <p:sldLayoutId id="2147484655" r:id="rId33"/>
    <p:sldLayoutId id="2147484656" r:id="rId34"/>
    <p:sldLayoutId id="2147484658" r:id="rId35"/>
  </p:sldLayoutIdLst>
  <p:transition spd="med"/>
  <p:txStyles>
    <p:titleStyle>
      <a:lvl1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74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0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5" marR="0" indent="-229195" algn="l" defTabSz="308074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4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0487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61" r:id="rId1"/>
    <p:sldLayoutId id="2147484662" r:id="rId2"/>
    <p:sldLayoutId id="2147484663" r:id="rId3"/>
    <p:sldLayoutId id="2147484664" r:id="rId4"/>
    <p:sldLayoutId id="2147484665" r:id="rId5"/>
    <p:sldLayoutId id="2147484666" r:id="rId6"/>
    <p:sldLayoutId id="2147484667" r:id="rId7"/>
    <p:sldLayoutId id="2147484668" r:id="rId8"/>
    <p:sldLayoutId id="2147484669" r:id="rId9"/>
    <p:sldLayoutId id="2147484670" r:id="rId10"/>
    <p:sldLayoutId id="2147484671" r:id="rId11"/>
    <p:sldLayoutId id="2147484672" r:id="rId12"/>
    <p:sldLayoutId id="2147484673" r:id="rId13"/>
    <p:sldLayoutId id="2147484674" r:id="rId14"/>
    <p:sldLayoutId id="2147484675" r:id="rId15"/>
    <p:sldLayoutId id="2147484676" r:id="rId16"/>
    <p:sldLayoutId id="2147484677" r:id="rId17"/>
    <p:sldLayoutId id="2147484678" r:id="rId18"/>
    <p:sldLayoutId id="2147484679" r:id="rId19"/>
    <p:sldLayoutId id="2147484680" r:id="rId20"/>
    <p:sldLayoutId id="2147484681" r:id="rId21"/>
    <p:sldLayoutId id="2147484682" r:id="rId22"/>
    <p:sldLayoutId id="2147484683" r:id="rId23"/>
    <p:sldLayoutId id="2147484684" r:id="rId24"/>
    <p:sldLayoutId id="2147484685" r:id="rId25"/>
    <p:sldLayoutId id="2147484686" r:id="rId26"/>
    <p:sldLayoutId id="2147484687" r:id="rId27"/>
    <p:sldLayoutId id="2147484688" r:id="rId28"/>
    <p:sldLayoutId id="2147484689" r:id="rId29"/>
    <p:sldLayoutId id="2147484690" r:id="rId30"/>
    <p:sldLayoutId id="2147484691" r:id="rId31"/>
    <p:sldLayoutId id="2147484692" r:id="rId32"/>
    <p:sldLayoutId id="2147484693" r:id="rId33"/>
    <p:sldLayoutId id="2147484694" r:id="rId34"/>
    <p:sldLayoutId id="2147484695" r:id="rId35"/>
    <p:sldLayoutId id="2147484696" r:id="rId36"/>
    <p:sldLayoutId id="2147484697" r:id="rId37"/>
  </p:sldLayoutIdLst>
  <p:transition spd="med"/>
  <p:txStyles>
    <p:titleStyle>
      <a:lvl1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08058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84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63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42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22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00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581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258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5938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17" marR="0" indent="-229184" algn="l" defTabSz="308058" rtl="0" eaLnBrk="1" latinLnBrk="0" hangingPunct="1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1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42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62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884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04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25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45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766" algn="ctr" defTabSz="308058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079C07-AD2A-0A28-6FA3-435C6FA3B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9536E-E3D8-4581-2D9D-11BBA07DB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37726-1192-84E2-7973-4C3692D839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5A40D-3974-492A-A4B9-4A12891A6E37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60B91-D2D0-9ADA-551F-6FD831B1EF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A4EC3-15D5-5768-64E0-730779BAD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F3925-4AB6-4A7B-A646-7A1573FAC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313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17" r:id="rId1"/>
    <p:sldLayoutId id="2147484718" r:id="rId2"/>
    <p:sldLayoutId id="2147484719" r:id="rId3"/>
    <p:sldLayoutId id="2147484720" r:id="rId4"/>
    <p:sldLayoutId id="2147484721" r:id="rId5"/>
    <p:sldLayoutId id="2147484722" r:id="rId6"/>
    <p:sldLayoutId id="2147484723" r:id="rId7"/>
    <p:sldLayoutId id="2147484724" r:id="rId8"/>
    <p:sldLayoutId id="2147484725" r:id="rId9"/>
    <p:sldLayoutId id="2147484726" r:id="rId10"/>
    <p:sldLayoutId id="2147484727" r:id="rId11"/>
    <p:sldLayoutId id="2147484728" r:id="rId12"/>
    <p:sldLayoutId id="2147484729" r:id="rId13"/>
    <p:sldLayoutId id="2147484730" r:id="rId14"/>
    <p:sldLayoutId id="2147484731" r:id="rId15"/>
    <p:sldLayoutId id="2147484732" r:id="rId16"/>
    <p:sldLayoutId id="2147484733" r:id="rId17"/>
    <p:sldLayoutId id="2147484736" r:id="rId18"/>
    <p:sldLayoutId id="2147484737" r:id="rId19"/>
    <p:sldLayoutId id="2147484738" r:id="rId20"/>
    <p:sldLayoutId id="2147484739" r:id="rId21"/>
    <p:sldLayoutId id="2147484742" r:id="rId22"/>
    <p:sldLayoutId id="2147484743" r:id="rId23"/>
    <p:sldLayoutId id="2147484745" r:id="rId2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5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3DAB85D-4CEA-546E-0B96-2376CBBDDBE0}"/>
              </a:ext>
            </a:extLst>
          </p:cNvPr>
          <p:cNvSpPr/>
          <p:nvPr/>
        </p:nvSpPr>
        <p:spPr>
          <a:xfrm>
            <a:off x="-37034" y="3178291"/>
            <a:ext cx="9144000" cy="1836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Brandon Grotesque Black"/>
              <a:sym typeface="Helvetica Neue Medium"/>
            </a:endParaRPr>
          </a:p>
        </p:txBody>
      </p:sp>
      <p:pic>
        <p:nvPicPr>
          <p:cNvPr id="9" name="Afbeelding 16">
            <a:extLst>
              <a:ext uri="{FF2B5EF4-FFF2-40B4-BE49-F238E27FC236}">
                <a16:creationId xmlns:a16="http://schemas.microsoft.com/office/drawing/2014/main" id="{E5F086D0-8837-5927-1910-0B5A244E81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178" y="564428"/>
            <a:ext cx="606238" cy="239050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F54E70-0561-416C-8522-AF898792C2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1623" y="3796749"/>
            <a:ext cx="992727" cy="1253263"/>
          </a:xfrm>
          <a:prstGeom prst="rect">
            <a:avLst/>
          </a:prstGeom>
        </p:spPr>
      </p:pic>
      <p:pic>
        <p:nvPicPr>
          <p:cNvPr id="23" name="Picture 22" descr="Chart, funnel chart&#10;&#10;Description automatically generated">
            <a:extLst>
              <a:ext uri="{FF2B5EF4-FFF2-40B4-BE49-F238E27FC236}">
                <a16:creationId xmlns:a16="http://schemas.microsoft.com/office/drawing/2014/main" id="{EA8E6B01-9ED7-A009-CF67-810FBB8CED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160" y="3338292"/>
            <a:ext cx="1256298" cy="173039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A07521A-92C8-041A-9908-28FAB5D3D011}"/>
              </a:ext>
            </a:extLst>
          </p:cNvPr>
          <p:cNvSpPr/>
          <p:nvPr/>
        </p:nvSpPr>
        <p:spPr>
          <a:xfrm>
            <a:off x="62883" y="3233571"/>
            <a:ext cx="142368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77"/>
                <a:cs typeface="Arial Narrow" panose="020B0604020202020204" pitchFamily="34" charset="0"/>
                <a:sym typeface="Brandon Grotesque Black"/>
              </a:rPr>
              <a:t>AMSTERDAM MULE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73C570A-5205-B603-7735-C343E3D4EBCB}"/>
              </a:ext>
            </a:extLst>
          </p:cNvPr>
          <p:cNvSpPr/>
          <p:nvPr/>
        </p:nvSpPr>
        <p:spPr>
          <a:xfrm>
            <a:off x="2415308" y="3468626"/>
            <a:ext cx="14979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30ml Bols Genever Original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30ml Sweet vermouth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30ml Galliano Italian bitter liqueur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Unire gli ingredienti con il ghiaccio in un mixing glass e mescolare bene. Filtrare in un bicchiere pieno di ghiaccio e guarnire con un tocco d'arancia.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32ED24F-AB76-007D-0495-53597C5B817F}"/>
              </a:ext>
            </a:extLst>
          </p:cNvPr>
          <p:cNvSpPr/>
          <p:nvPr/>
        </p:nvSpPr>
        <p:spPr>
          <a:xfrm>
            <a:off x="2267037" y="3233571"/>
            <a:ext cx="176829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77"/>
                <a:cs typeface="Arial Narrow" panose="020B0604020202020204" pitchFamily="34" charset="0"/>
                <a:sym typeface="Brandon Grotesque Black"/>
              </a:rPr>
              <a:t>RED LIGHT NEGRONI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E95842B-8EC4-D248-F1C9-14C60D552F7B}"/>
              </a:ext>
            </a:extLst>
          </p:cNvPr>
          <p:cNvSpPr/>
          <p:nvPr/>
        </p:nvSpPr>
        <p:spPr>
          <a:xfrm>
            <a:off x="4511570" y="3488198"/>
            <a:ext cx="15401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60ml Bols Genever Original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15ml Bols Maraschino o Orange Curacao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10ml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Sciroppo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 di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zucchero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10ml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Succo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 di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limone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Shakerare tutti gli ingredienti e filtrarli finemente in una coupé o in un martini glass </a:t>
            </a:r>
            <a:r>
              <a:rPr kumimoji="0" lang="it-IT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pre</a:t>
            </a: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-raffreddato. Completare con spumante e guarnire con scorza di limone.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4DE6A07-F993-B1C7-3F76-F3CB6C11FD56}"/>
              </a:ext>
            </a:extLst>
          </p:cNvPr>
          <p:cNvSpPr/>
          <p:nvPr/>
        </p:nvSpPr>
        <p:spPr>
          <a:xfrm>
            <a:off x="4569823" y="3233571"/>
            <a:ext cx="142368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77"/>
                <a:cs typeface="Arial Narrow" panose="020B0604020202020204" pitchFamily="34" charset="0"/>
                <a:sym typeface="Brandon Grotesque Black"/>
              </a:rPr>
              <a:t>THE DAISY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D17E3ED-82DC-7770-DAE0-DA2E0C60D387}"/>
              </a:ext>
            </a:extLst>
          </p:cNvPr>
          <p:cNvSpPr/>
          <p:nvPr/>
        </p:nvSpPr>
        <p:spPr>
          <a:xfrm>
            <a:off x="6757745" y="3480352"/>
            <a:ext cx="16831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60ml di Bols Barrel aged Genever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10ml </a:t>
            </a:r>
            <a:r>
              <a:rPr lang="en-US" sz="800" kern="1200" dirty="0">
                <a:solidFill>
                  <a:prstClr val="white"/>
                </a:solidFill>
                <a:latin typeface="Adobe Caslon Pro" panose="0205050205050A020403" pitchFamily="18" charset="0"/>
                <a:cs typeface="Arial Narrow" panose="020B0604020202020204" pitchFamily="34" charset="0"/>
              </a:rPr>
              <a:t>di </a:t>
            </a:r>
            <a:r>
              <a:rPr lang="en-US" sz="800" kern="1200" dirty="0" err="1">
                <a:solidFill>
                  <a:prstClr val="white"/>
                </a:solidFill>
                <a:latin typeface="Adobe Caslon Pro" panose="0205050205050A020403" pitchFamily="18" charset="0"/>
                <a:cs typeface="Arial Narrow" panose="020B0604020202020204" pitchFamily="34" charset="0"/>
              </a:rPr>
              <a:t>sciroppo</a:t>
            </a:r>
            <a:r>
              <a:rPr lang="en-US" sz="800" kern="1200" dirty="0">
                <a:solidFill>
                  <a:prstClr val="white"/>
                </a:solidFill>
                <a:latin typeface="Adobe Caslon Pro" panose="0205050205050A020403" pitchFamily="18" charset="0"/>
                <a:cs typeface="Arial Narrow" panose="020B0604020202020204" pitchFamily="34" charset="0"/>
              </a:rPr>
              <a:t> di </a:t>
            </a:r>
            <a:r>
              <a:rPr lang="en-US" sz="800" kern="1200" dirty="0" err="1">
                <a:solidFill>
                  <a:prstClr val="white"/>
                </a:solidFill>
                <a:latin typeface="Adobe Caslon Pro" panose="0205050205050A020403" pitchFamily="18" charset="0"/>
                <a:cs typeface="Arial Narrow" panose="020B0604020202020204" pitchFamily="34" charset="0"/>
              </a:rPr>
              <a:t>zucchero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/ o con 15ml di Bols Dry Orange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Angostura bitter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Versare tutti gli ingredienti in un rock glass. Aggiungere circa quattro cubetti di ghiaccio e mescolare per 10 secondi. Riempire il bicchiere con altro ghiaccio. Mescolare per 20 secondi. Guarnire e profumare con scorza d'arancia.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E3671DA-B348-BEDD-E635-79F43899F3F7}"/>
              </a:ext>
            </a:extLst>
          </p:cNvPr>
          <p:cNvSpPr/>
          <p:nvPr/>
        </p:nvSpPr>
        <p:spPr>
          <a:xfrm>
            <a:off x="6872763" y="3233571"/>
            <a:ext cx="185005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77"/>
                <a:cs typeface="Arial Narrow" panose="020B0604020202020204" pitchFamily="34" charset="0"/>
                <a:sym typeface="Brandon Grotesque Black"/>
              </a:rPr>
              <a:t>THE VERY OLD FASHIONED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48FB7C-F264-E4FB-C0E1-118A863E0EF1}"/>
              </a:ext>
            </a:extLst>
          </p:cNvPr>
          <p:cNvSpPr txBox="1"/>
          <p:nvPr/>
        </p:nvSpPr>
        <p:spPr>
          <a:xfrm>
            <a:off x="3801737" y="182088"/>
            <a:ext cx="1769347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CaslonPro-Bold" panose="0205070206050A020403" pitchFamily="18" charset="0"/>
                <a:cs typeface="Brandon Grotesque Black"/>
                <a:sym typeface="Brandon Grotesque Black"/>
              </a:rPr>
              <a:t>BOLS GENEVER ORIGINAL 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randon Grotesque Black"/>
              <a:cs typeface="Brandon Grotesque Black"/>
              <a:sym typeface="Brandon Grotesque Black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8F1955-E561-1DC0-881D-993E3FCE5E09}"/>
              </a:ext>
            </a:extLst>
          </p:cNvPr>
          <p:cNvSpPr txBox="1"/>
          <p:nvPr/>
        </p:nvSpPr>
        <p:spPr>
          <a:xfrm>
            <a:off x="6715653" y="183465"/>
            <a:ext cx="2164270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CaslonPro-Bold" panose="0205070206050A020403" pitchFamily="18" charset="0"/>
                <a:cs typeface="Brandon Grotesque Black"/>
                <a:sym typeface="Brandon Grotesque Black"/>
              </a:rPr>
              <a:t>BOLS BARREL AGED GENEVER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randon Grotesque Black"/>
              <a:cs typeface="Brandon Grotesque Black"/>
              <a:sym typeface="Brandon Grotesque Black"/>
            </a:endParaRPr>
          </a:p>
        </p:txBody>
      </p:sp>
      <p:pic>
        <p:nvPicPr>
          <p:cNvPr id="26" name="Afbeelding" descr="Afbeelding">
            <a:extLst>
              <a:ext uri="{FF2B5EF4-FFF2-40B4-BE49-F238E27FC236}">
                <a16:creationId xmlns:a16="http://schemas.microsoft.com/office/drawing/2014/main" id="{B4B2B392-B74F-2320-209D-6979F41BBC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93487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5553" y="3594341"/>
            <a:ext cx="1283870" cy="1466399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43578BE-9CBD-6CB2-5237-4DBF83CA6546}"/>
              </a:ext>
            </a:extLst>
          </p:cNvPr>
          <p:cNvSpPr/>
          <p:nvPr/>
        </p:nvSpPr>
        <p:spPr>
          <a:xfrm>
            <a:off x="44539" y="3392962"/>
            <a:ext cx="154478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45ml Bols Genever Original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10ml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Succo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 di lime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Ginger beer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Uno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schizzo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 </a:t>
            </a:r>
            <a:r>
              <a:rPr lang="en-US" sz="800" kern="1200" dirty="0">
                <a:solidFill>
                  <a:prstClr val="white"/>
                </a:solidFill>
                <a:latin typeface="Adobe Caslon Pro" panose="0205050205050A020403" pitchFamily="18" charset="0"/>
                <a:cs typeface="Arial Narrow" panose="020B0604020202020204" pitchFamily="34" charset="0"/>
              </a:rPr>
              <a:t>di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Angostura bitters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Versare tutti gli ingredienti nel ghiaccio in un grande bicchiere da long drink con ghiaccio a cubetti.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Decorare con una fetta di lime. Aggiungere 10 ml di liquore allo zenzero </a:t>
            </a:r>
            <a:r>
              <a:rPr kumimoji="0" lang="it-IT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Bols</a:t>
            </a:r>
            <a:r>
              <a:rPr kumimoji="0" lang="it-IT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Caslon Pro" panose="0205050205050A020403" pitchFamily="18" charset="0"/>
                <a:cs typeface="Arial Narrow" panose="020B0604020202020204" pitchFamily="34" charset="0"/>
                <a:sym typeface="Brandon Grotesque Black"/>
              </a:rPr>
              <a:t> per aromatizzare ulteriormente.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Caslon Pro" panose="0205050205050A020403" pitchFamily="18" charset="0"/>
              <a:cs typeface="Arial Narrow" panose="020B0604020202020204" pitchFamily="34" charset="0"/>
              <a:sym typeface="Brandon Grotesque Black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BCD253-F6A2-A146-7BBD-038B7094DF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1190" y="3950516"/>
            <a:ext cx="781162" cy="10545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5ABAF1-C811-1DE8-09AC-D5C521C7EFBE}"/>
              </a:ext>
            </a:extLst>
          </p:cNvPr>
          <p:cNvSpPr txBox="1"/>
          <p:nvPr/>
        </p:nvSpPr>
        <p:spPr>
          <a:xfrm>
            <a:off x="81054" y="77127"/>
            <a:ext cx="38945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30804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Caslon Pro" panose="0205050205050A020403" pitchFamily="18" charset="0"/>
                <a:cs typeface="Brandon Grotesque Black"/>
                <a:sym typeface="Brandon Grotesque Black"/>
              </a:rPr>
              <a:t>BOLS GENEVER THE ORIGINAL SPIRIT   OF AMSTERDAM.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 panose="0205050205050A020403" pitchFamily="18" charset="0"/>
              <a:cs typeface="Brandon Grotesque Black"/>
              <a:sym typeface="Brandon Grotesque Black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92B777-9790-4915-F291-DE5BDE8E5C90}"/>
              </a:ext>
            </a:extLst>
          </p:cNvPr>
          <p:cNvSpPr txBox="1"/>
          <p:nvPr/>
        </p:nvSpPr>
        <p:spPr>
          <a:xfrm>
            <a:off x="6537788" y="576832"/>
            <a:ext cx="2520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000" dirty="0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Il nostro </a:t>
            </a:r>
            <a:r>
              <a:rPr lang="it-IT" sz="1000" dirty="0" err="1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genever</a:t>
            </a:r>
            <a:r>
              <a:rPr lang="it-IT" sz="1000" dirty="0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 premium. Prodotto a mano in quantità limitate dal nostro Master </a:t>
            </a:r>
            <a:r>
              <a:rPr lang="it-IT" sz="1000" dirty="0" err="1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Distiller</a:t>
            </a:r>
            <a:r>
              <a:rPr lang="it-IT" sz="1000" dirty="0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 e conservato per 24 mesi in botti di rovere della regione francese del Limousin.</a:t>
            </a:r>
          </a:p>
          <a:p>
            <a:pPr algn="just"/>
            <a:endParaRPr lang="it-IT" sz="1000" dirty="0">
              <a:solidFill>
                <a:prstClr val="black"/>
              </a:solidFill>
              <a:latin typeface="Adobe Caslon Pro" panose="0205050205050A020403" pitchFamily="18" charset="0"/>
              <a:ea typeface="+mn-ea"/>
            </a:endParaRPr>
          </a:p>
          <a:p>
            <a:pPr algn="just"/>
            <a:r>
              <a:rPr lang="it-IT" sz="1000" dirty="0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Vincitore di quattro International </a:t>
            </a:r>
            <a:r>
              <a:rPr lang="it-IT" sz="1000" dirty="0" err="1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Spirits</a:t>
            </a:r>
            <a:r>
              <a:rPr lang="it-IT" sz="1000" dirty="0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rPr>
              <a:t> Awards.</a:t>
            </a:r>
            <a:endParaRPr lang="en-US" sz="1000" dirty="0">
              <a:solidFill>
                <a:prstClr val="black"/>
              </a:solidFill>
              <a:latin typeface="Adobe Caslon Pro" panose="0205050205050A020403" pitchFamily="18" charset="0"/>
              <a:ea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FD2913-0595-1E49-8432-2F725DF73391}"/>
              </a:ext>
            </a:extLst>
          </p:cNvPr>
          <p:cNvSpPr txBox="1"/>
          <p:nvPr/>
        </p:nvSpPr>
        <p:spPr>
          <a:xfrm>
            <a:off x="67924" y="2393607"/>
            <a:ext cx="2700000" cy="310982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lvl="0" algn="just" defTabSz="821531" eaLnBrk="1">
              <a:defRPr sz="1100" b="1" kern="0">
                <a:solidFill>
                  <a:prstClr val="black"/>
                </a:solidFill>
                <a:uLnTx/>
                <a:latin typeface="ACaslonPro-Bold" panose="0205070206050A020403" pitchFamily="18" charset="0"/>
                <a:ea typeface="+mn-ea"/>
              </a:defRPr>
            </a:lvl1pPr>
          </a:lstStyle>
          <a:p>
            <a:pPr>
              <a:lnSpc>
                <a:spcPts val="1300"/>
              </a:lnSpc>
            </a:pPr>
            <a:endParaRPr lang="en-US" sz="1000" b="0" dirty="0">
              <a:latin typeface="Adobe Caslon Pro" panose="0205050205050A0204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7B351F-70D5-C80F-E9A1-540CCBC4CF5F}"/>
              </a:ext>
            </a:extLst>
          </p:cNvPr>
          <p:cNvSpPr txBox="1"/>
          <p:nvPr/>
        </p:nvSpPr>
        <p:spPr>
          <a:xfrm>
            <a:off x="3366008" y="497461"/>
            <a:ext cx="255818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00">
                <a:solidFill>
                  <a:prstClr val="black"/>
                </a:solidFill>
                <a:latin typeface="Adobe Caslon Pro" panose="0205050205050A020403" pitchFamily="18" charset="0"/>
                <a:ea typeface="+mn-ea"/>
              </a:defRPr>
            </a:lvl1pPr>
          </a:lstStyle>
          <a:p>
            <a:pPr algn="just"/>
            <a:r>
              <a:rPr lang="it-IT" dirty="0"/>
              <a:t>La ricetta originale del 1820. All'epoca </a:t>
            </a:r>
            <a:r>
              <a:rPr lang="it-IT" dirty="0" err="1"/>
              <a:t>Bols</a:t>
            </a:r>
            <a:r>
              <a:rPr lang="it-IT" dirty="0"/>
              <a:t> introdusse una nuova ricetta dal gusto più delicato e armonioso. Questo è quello che ha finito per rivoluzionare i cocktail. È ancora un gusto altrettanto complesso e potente oggi.</a:t>
            </a:r>
          </a:p>
          <a:p>
            <a:pPr algn="just"/>
            <a:r>
              <a:rPr lang="it-IT" dirty="0"/>
              <a:t>Vincitore di cinque International </a:t>
            </a:r>
            <a:r>
              <a:rPr lang="it-IT" dirty="0" err="1"/>
              <a:t>Spirits</a:t>
            </a:r>
            <a:r>
              <a:rPr lang="it-IT" dirty="0"/>
              <a:t> Awards</a:t>
            </a:r>
            <a:r>
              <a:rPr lang="en-US" dirty="0"/>
              <a:t>.</a:t>
            </a:r>
            <a:endParaRPr lang="en-NL" dirty="0"/>
          </a:p>
        </p:txBody>
      </p:sp>
      <p:pic>
        <p:nvPicPr>
          <p:cNvPr id="10" name="Picture 9" descr="A group of bottles&#10;&#10;Description automatically generated with low confidence">
            <a:extLst>
              <a:ext uri="{FF2B5EF4-FFF2-40B4-BE49-F238E27FC236}">
                <a16:creationId xmlns:a16="http://schemas.microsoft.com/office/drawing/2014/main" id="{D9FA8124-E82B-861D-2E9C-C4FC334367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4431" y="488156"/>
            <a:ext cx="771576" cy="252140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ADF8A36-BB75-1BCC-CC02-43FB5BC8BC23}"/>
              </a:ext>
            </a:extLst>
          </p:cNvPr>
          <p:cNvSpPr txBox="1"/>
          <p:nvPr/>
        </p:nvSpPr>
        <p:spPr>
          <a:xfrm>
            <a:off x="6546673" y="1765241"/>
            <a:ext cx="2520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 Bold" panose="0205070206050A020403" pitchFamily="18" charset="0"/>
                <a:ea typeface="+mn-ea"/>
                <a:cs typeface="Brandon Grotesque Black"/>
                <a:sym typeface="Helvetica Neue Medium"/>
              </a:rPr>
              <a:t>IL </a:t>
            </a: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 Bold" panose="0205070206050A020403" pitchFamily="18" charset="0"/>
                <a:ea typeface="+mn-ea"/>
                <a:cs typeface="Brandon Grotesque Black"/>
                <a:sym typeface="Helvetica Neue Medium"/>
              </a:rPr>
              <a:t>GUSTO</a:t>
            </a:r>
          </a:p>
          <a:p>
            <a:pPr marL="0" marR="0" lvl="0" indent="0" algn="just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Eccezionalmente morbido e complesso con un sapore rotondo di malto e una legnosità unita a toni di vaniglia e albicocca.</a:t>
            </a:r>
          </a:p>
          <a:p>
            <a:pPr marL="0" marR="0" lvl="0" indent="0" algn="just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Con un ricco colore dorato e un profilo aromatico sfumato dovuto all'invecchiamento.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Caslon Pro" panose="0205050205050A020403" pitchFamily="18" charset="0"/>
              <a:ea typeface="+mn-ea"/>
              <a:cs typeface="Brandon Grotesque Black"/>
              <a:sym typeface="Helvetica Neue Medium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65164C-CC87-426D-6CEE-233DA104FC7B}"/>
              </a:ext>
            </a:extLst>
          </p:cNvPr>
          <p:cNvSpPr txBox="1"/>
          <p:nvPr/>
        </p:nvSpPr>
        <p:spPr>
          <a:xfrm>
            <a:off x="3275581" y="1596690"/>
            <a:ext cx="2773700" cy="157293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just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 Bold" panose="0205070206050A020403" pitchFamily="18" charset="0"/>
                <a:ea typeface="+mn-ea"/>
                <a:cs typeface="Brandon Grotesque Black"/>
                <a:sym typeface="Helvetica Neue Medium"/>
              </a:rPr>
              <a:t>IL </a:t>
            </a: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 Bold" panose="0205070206050A020403" pitchFamily="18" charset="0"/>
                <a:ea typeface="+mn-ea"/>
                <a:cs typeface="Brandon Grotesque Black"/>
                <a:sym typeface="Helvetica Neue Medium"/>
              </a:rPr>
              <a:t>GUSTO</a:t>
            </a:r>
          </a:p>
          <a:p>
            <a:pPr marL="0" marR="0" lvl="0" indent="0" algn="just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Bols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Original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Genever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 unisce il nostro spirito di malto con </a:t>
            </a:r>
            <a:r>
              <a:rPr kumimoji="0" lang="it-IT" sz="10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22 estratti botanici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, che vanno dalle bacche di ginepro, luppolo e coriandolo, ai chiodi di garofano e allo zenzero.</a:t>
            </a:r>
          </a:p>
          <a:p>
            <a:pPr marL="0" marR="0" lvl="0" indent="0" algn="just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Eccezionalmente morbido e complesso. Si presenta con un tono iniziale di albicocca con noci di macadamia dolci, seguite da chiodi di garofano e segale tostata. Dà vita ai tuoi sensi grazie all'ingrediente segreto del nostro Master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Distiller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Caslon Pro" panose="0205050205050A020403" pitchFamily="18" charset="0"/>
              <a:ea typeface="+mn-ea"/>
              <a:cs typeface="Brandon Grotesque Black"/>
              <a:sym typeface="Helvetica Neue Medium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DABD13-DD47-A741-5C1A-0A465B0A6E70}"/>
              </a:ext>
            </a:extLst>
          </p:cNvPr>
          <p:cNvSpPr txBox="1"/>
          <p:nvPr/>
        </p:nvSpPr>
        <p:spPr>
          <a:xfrm>
            <a:off x="100219" y="510615"/>
            <a:ext cx="2700000" cy="2760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lvl="0" algn="just" defTabSz="821531" eaLnBrk="1">
              <a:defRPr sz="1100" b="1" kern="0">
                <a:solidFill>
                  <a:prstClr val="black"/>
                </a:solidFill>
                <a:uLnTx/>
                <a:latin typeface="ACaslonPro-Bold" panose="0205070206050A020403" pitchFamily="18" charset="0"/>
                <a:ea typeface="+mn-ea"/>
              </a:defRPr>
            </a:lvl1pPr>
          </a:lstStyle>
          <a:p>
            <a:pPr marR="0" lvl="0" algn="just" defTabSz="821531" rtl="0" eaLnBrk="1" fontAlgn="auto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aslonPro-Bold" panose="0205070206050A020403" pitchFamily="18" charset="0"/>
                <a:ea typeface="+mn-ea"/>
                <a:cs typeface="Brandon Grotesque Black"/>
                <a:sym typeface="Helvetica Neue Medium"/>
              </a:rPr>
              <a:t>COS'È </a:t>
            </a:r>
            <a:r>
              <a:rPr kumimoji="0" lang="en-US" sz="11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aslonPro-Bold" panose="0205070206050A020403" pitchFamily="18" charset="0"/>
                <a:ea typeface="+mn-ea"/>
                <a:cs typeface="Brandon Grotesque Black"/>
                <a:sym typeface="Helvetica Neue Medium"/>
              </a:rPr>
              <a:t>BOLS GENEVER?</a:t>
            </a:r>
          </a:p>
          <a:p>
            <a:pPr marR="0" lvl="0" algn="just" defTabSz="821531" rtl="0" eaLnBrk="1" fontAlgn="auto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Prima che esistesse il gin, c’era il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genever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. Un incomparabile distillato di cereali proveniente dall'Olanda, ottenuto da mais, segale e frumento a lunga fermentazione. Tripla distillazione in alambicchi di rame per creare lo spirito di malto, il cuore del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genever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Caslon Pro" panose="0205050205050A020403" pitchFamily="18" charset="0"/>
                <a:ea typeface="+mn-ea"/>
                <a:cs typeface="Brandon Grotesque Black"/>
                <a:sym typeface="Helvetica Neue Medium"/>
              </a:rPr>
              <a:t>. È un’attività complicata da realizzare, quindi è un bene che abbiamo circa 400 anni di esperienza in questo campo.</a:t>
            </a:r>
          </a:p>
          <a:p>
            <a:pPr marR="0" lvl="0" algn="just" defTabSz="821531" rtl="0" eaLnBrk="1" fontAlgn="auto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>
              <a:latin typeface="Adobe Caslon Pro" panose="0205050205050A020403" pitchFamily="18" charset="0"/>
              <a:sym typeface="Helvetica Neue Medium"/>
            </a:endParaRPr>
          </a:p>
          <a:p>
            <a:pPr>
              <a:lnSpc>
                <a:spcPts val="1200"/>
              </a:lnSpc>
            </a:pPr>
            <a:r>
              <a:rPr lang="it-IT" sz="1000" b="0" dirty="0" err="1">
                <a:latin typeface="Adobe Caslon Pro" panose="0205050205050A020403" pitchFamily="18" charset="0"/>
              </a:rPr>
              <a:t>Genever</a:t>
            </a:r>
            <a:r>
              <a:rPr lang="it-IT" sz="1000" b="0" dirty="0">
                <a:latin typeface="Adobe Caslon Pro" panose="0205050205050A020403" pitchFamily="18" charset="0"/>
              </a:rPr>
              <a:t> </a:t>
            </a:r>
            <a:r>
              <a:rPr lang="it-IT" sz="1000" b="0" dirty="0" err="1">
                <a:latin typeface="Adobe Caslon Pro" panose="0205050205050A020403" pitchFamily="18" charset="0"/>
              </a:rPr>
              <a:t>Original</a:t>
            </a:r>
            <a:r>
              <a:rPr lang="it-IT" sz="1000" b="0" dirty="0">
                <a:latin typeface="Adobe Caslon Pro" panose="0205050205050A020403" pitchFamily="18" charset="0"/>
              </a:rPr>
              <a:t> è un distillato a base di cereali, aromatizzato con erbe e spezie, tra cui bacche di ginepro e un distillato di malto.</a:t>
            </a: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à"/>
            </a:pPr>
            <a:r>
              <a:rPr lang="it-IT" sz="1000" b="0" dirty="0" err="1">
                <a:latin typeface="Adobe Caslon Pro" panose="0205050205050A020403" pitchFamily="18" charset="0"/>
              </a:rPr>
              <a:t>Genever</a:t>
            </a:r>
            <a:r>
              <a:rPr lang="it-IT" sz="1000" b="0" dirty="0">
                <a:latin typeface="Adobe Caslon Pro" panose="0205050205050A020403" pitchFamily="18" charset="0"/>
              </a:rPr>
              <a:t> ha un'IGP – indicazione geografica protetta.</a:t>
            </a: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à"/>
            </a:pPr>
            <a:r>
              <a:rPr lang="it-IT" sz="1000" b="0" dirty="0" err="1">
                <a:latin typeface="Adobe Caslon Pro" panose="0205050205050A020403" pitchFamily="18" charset="0"/>
              </a:rPr>
              <a:t>Genever</a:t>
            </a:r>
            <a:r>
              <a:rPr lang="it-IT" sz="1000" b="0" dirty="0">
                <a:latin typeface="Adobe Caslon Pro" panose="0205050205050A020403" pitchFamily="18" charset="0"/>
              </a:rPr>
              <a:t> prende il suo nome dalle bacche di ginepro "</a:t>
            </a:r>
            <a:r>
              <a:rPr lang="it-IT" sz="1000" b="0" dirty="0" err="1">
                <a:latin typeface="Adobe Caslon Pro" panose="0205050205050A020403" pitchFamily="18" charset="0"/>
              </a:rPr>
              <a:t>Jeneverbes</a:t>
            </a:r>
            <a:r>
              <a:rPr lang="it-IT" sz="1000" b="0" dirty="0">
                <a:latin typeface="Adobe Caslon Pro" panose="0205050205050A020403" pitchFamily="18" charset="0"/>
              </a:rPr>
              <a:t>" in olandese.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Caslon Pro" panose="0205050205050A020403" pitchFamily="18" charset="0"/>
              <a:ea typeface="+mn-ea"/>
              <a:cs typeface="Brandon Grotesque Black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6653669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46F038-8079-5580-F469-FCFEC537DEAF}"/>
              </a:ext>
            </a:extLst>
          </p:cNvPr>
          <p:cNvSpPr/>
          <p:nvPr/>
        </p:nvSpPr>
        <p:spPr>
          <a:xfrm>
            <a:off x="0" y="746774"/>
            <a:ext cx="9143999" cy="4405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911DBEE-ECB9-9A49-391A-9950D3963C67}"/>
              </a:ext>
            </a:extLst>
          </p:cNvPr>
          <p:cNvSpPr txBox="1">
            <a:spLocks/>
          </p:cNvSpPr>
          <p:nvPr/>
        </p:nvSpPr>
        <p:spPr>
          <a:xfrm>
            <a:off x="212477" y="3671270"/>
            <a:ext cx="2700000" cy="118450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La nuova </a:t>
            </a:r>
            <a:r>
              <a:rPr lang="it-IT" sz="1200" dirty="0" err="1">
                <a:solidFill>
                  <a:srgbClr val="002060"/>
                </a:solidFill>
                <a:latin typeface="Adobe Caslon Pro" panose="0205050205050A020403" pitchFamily="18" charset="0"/>
              </a:rPr>
              <a:t>Bols</a:t>
            </a: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 Cocktail Academy completamente rinnovata. Lo spazio è stato ampliato per ospitare </a:t>
            </a:r>
            <a:r>
              <a:rPr lang="it-IT" sz="1200" u="sng" dirty="0">
                <a:solidFill>
                  <a:srgbClr val="002060"/>
                </a:solidFill>
                <a:latin typeface="Adobe Caslon Pro" panose="0205050205050A020403" pitchFamily="18" charset="0"/>
              </a:rPr>
              <a:t>21 postazioni bar </a:t>
            </a: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di fascia alta per accogliere baristi ambiziosi e motivati, e anche professionisti del settore, nel loro tentativo di aumentare le conoscenze e le competenze nel mestiere del </a:t>
            </a:r>
            <a:r>
              <a:rPr lang="it-IT" sz="1200" dirty="0" err="1">
                <a:solidFill>
                  <a:srgbClr val="002060"/>
                </a:solidFill>
                <a:latin typeface="Adobe Caslon Pro" panose="0205050205050A020403" pitchFamily="18" charset="0"/>
              </a:rPr>
              <a:t>Bartending</a:t>
            </a: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.</a:t>
            </a:r>
            <a:endParaRPr lang="en-US" sz="1200" dirty="0">
              <a:solidFill>
                <a:srgbClr val="002060"/>
              </a:solidFill>
              <a:latin typeface="Adobe Caslon Pro" panose="0205050205050A020403" pitchFamily="18" charset="0"/>
            </a:endParaRPr>
          </a:p>
        </p:txBody>
      </p:sp>
      <p:pic>
        <p:nvPicPr>
          <p:cNvPr id="5" name="Picture 4" descr="A bar with shelves of liquor&#10;&#10;Description automatically generated">
            <a:extLst>
              <a:ext uri="{FF2B5EF4-FFF2-40B4-BE49-F238E27FC236}">
                <a16:creationId xmlns:a16="http://schemas.microsoft.com/office/drawing/2014/main" id="{2DC36F76-A450-4663-C3E0-05AEEF99A1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477" y="1849843"/>
            <a:ext cx="2700000" cy="1799999"/>
          </a:xfrm>
          <a:prstGeom prst="rect">
            <a:avLst/>
          </a:prstGeom>
        </p:spPr>
      </p:pic>
      <p:pic>
        <p:nvPicPr>
          <p:cNvPr id="6" name="Picture 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3EEAA1DA-5236-A686-0DFA-8B90A976EF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331" y="184154"/>
            <a:ext cx="3693510" cy="136876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1996706-21CA-12FC-85E8-4DF37F8F7FDC}"/>
              </a:ext>
            </a:extLst>
          </p:cNvPr>
          <p:cNvSpPr txBox="1">
            <a:spLocks/>
          </p:cNvSpPr>
          <p:nvPr/>
        </p:nvSpPr>
        <p:spPr>
          <a:xfrm>
            <a:off x="-14890" y="844255"/>
            <a:ext cx="2828233" cy="60906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>
                <a:solidFill>
                  <a:srgbClr val="002060"/>
                </a:solidFill>
                <a:latin typeface="Adobe Caslon Pro Bold" panose="0205070206050A020403" pitchFamily="18" charset="0"/>
              </a:rPr>
              <a:t>Benvenuti</a:t>
            </a:r>
            <a:r>
              <a:rPr lang="en-US" sz="1800" dirty="0">
                <a:solidFill>
                  <a:srgbClr val="002060"/>
                </a:solidFill>
                <a:latin typeface="Adobe Caslon Pro Bold" panose="0205070206050A020403" pitchFamily="18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Adobe Caslon Pro Bold" panose="0205070206050A020403" pitchFamily="18" charset="0"/>
              </a:rPr>
              <a:t>nella</a:t>
            </a:r>
            <a:r>
              <a:rPr lang="en-US" sz="1800" dirty="0">
                <a:solidFill>
                  <a:srgbClr val="002060"/>
                </a:solidFill>
                <a:latin typeface="Adobe Caslon Pro Bold" panose="0205070206050A020403" pitchFamily="18" charset="0"/>
              </a:rPr>
              <a:t> nostra </a:t>
            </a:r>
            <a:r>
              <a:rPr lang="en-US" sz="1800" dirty="0" err="1">
                <a:solidFill>
                  <a:srgbClr val="002060"/>
                </a:solidFill>
                <a:latin typeface="Adobe Caslon Pro Bold" panose="0205070206050A020403" pitchFamily="18" charset="0"/>
              </a:rPr>
              <a:t>nuova</a:t>
            </a:r>
            <a:br>
              <a:rPr lang="en-US" sz="2000" dirty="0">
                <a:solidFill>
                  <a:srgbClr val="002060"/>
                </a:solidFill>
                <a:latin typeface="Adobe Caslon Pro Bold" panose="0205070206050A020403" pitchFamily="18" charset="0"/>
              </a:rPr>
            </a:br>
            <a:r>
              <a:rPr lang="en-US" sz="2000" dirty="0">
                <a:solidFill>
                  <a:srgbClr val="002060"/>
                </a:solidFill>
                <a:latin typeface="Adobe Caslon Pro Bold" panose="0205070206050A020403" pitchFamily="18" charset="0"/>
              </a:rPr>
              <a:t>Bols Cocktail Academy</a:t>
            </a:r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E43F838-E6FF-9D4E-8EE6-F6B8864046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503303" cy="672491"/>
          </a:xfrm>
          <a:prstGeom prst="rect">
            <a:avLst/>
          </a:prstGeom>
        </p:spPr>
      </p:pic>
      <p:pic>
        <p:nvPicPr>
          <p:cNvPr id="11" name="Picture 10" descr="A group of people at a bar&#10;&#10;Description automatically generated">
            <a:extLst>
              <a:ext uri="{FF2B5EF4-FFF2-40B4-BE49-F238E27FC236}">
                <a16:creationId xmlns:a16="http://schemas.microsoft.com/office/drawing/2014/main" id="{7BC633C9-1BC1-81E3-3226-1CD77DA2E5B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085" y="1849842"/>
            <a:ext cx="2700000" cy="1800000"/>
          </a:xfrm>
          <a:prstGeom prst="rect">
            <a:avLst/>
          </a:prstGeom>
        </p:spPr>
      </p:pic>
      <p:pic>
        <p:nvPicPr>
          <p:cNvPr id="12" name="Picture 11" descr="A group of people pouring wine into a glass&#10;&#10;Description automatically generated">
            <a:extLst>
              <a:ext uri="{FF2B5EF4-FFF2-40B4-BE49-F238E27FC236}">
                <a16:creationId xmlns:a16="http://schemas.microsoft.com/office/drawing/2014/main" id="{4D839940-06C9-B28D-42CF-674F6FA789B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5525" y="1849726"/>
            <a:ext cx="2700000" cy="1800223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271EF66A-EBC2-D0A8-F405-4165918C0DAB}"/>
              </a:ext>
            </a:extLst>
          </p:cNvPr>
          <p:cNvSpPr txBox="1">
            <a:spLocks/>
          </p:cNvSpPr>
          <p:nvPr/>
        </p:nvSpPr>
        <p:spPr>
          <a:xfrm>
            <a:off x="2984615" y="3692835"/>
            <a:ext cx="3226544" cy="1536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40"/>
              </a:lnSpc>
              <a:spcBef>
                <a:spcPts val="0"/>
              </a:spcBef>
            </a:pP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La </a:t>
            </a:r>
            <a:r>
              <a:rPr lang="it-IT" sz="1200" dirty="0" err="1">
                <a:solidFill>
                  <a:srgbClr val="002060"/>
                </a:solidFill>
                <a:latin typeface="Adobe Caslon Pro" panose="0205050205050A020403" pitchFamily="18" charset="0"/>
              </a:rPr>
              <a:t>Bols</a:t>
            </a: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 Cocktail Academy forma la comunità internazionale dei barman da 17 anni. (10.000+).</a:t>
            </a:r>
          </a:p>
          <a:p>
            <a:pPr algn="just">
              <a:lnSpc>
                <a:spcPts val="1440"/>
              </a:lnSpc>
              <a:spcBef>
                <a:spcPts val="0"/>
              </a:spcBef>
            </a:pP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La nostra nuova </a:t>
            </a:r>
            <a:r>
              <a:rPr lang="it-IT" sz="1200" dirty="0" err="1">
                <a:solidFill>
                  <a:srgbClr val="002060"/>
                </a:solidFill>
                <a:latin typeface="Adobe Caslon Pro" panose="0205050205050A020403" pitchFamily="18" charset="0"/>
              </a:rPr>
              <a:t>Bols</a:t>
            </a: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 Cocktail Academy offre opzioni flessibili per sessioni di formazione e masterclass, e può adattarsi a qualsiasi programma incentrato sulle esigenze dei cocktail, comprese ricette e menu di cocktail personalizzati.</a:t>
            </a:r>
            <a:endParaRPr lang="en-US" sz="1200" dirty="0">
              <a:solidFill>
                <a:srgbClr val="002060"/>
              </a:solidFill>
              <a:latin typeface="Adobe Caslon Pro" panose="0205050205050A020403" pitchFamily="18" charset="0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BA4FD16-99C2-477E-4B05-7F47DFDDB994}"/>
              </a:ext>
            </a:extLst>
          </p:cNvPr>
          <p:cNvSpPr txBox="1">
            <a:spLocks/>
          </p:cNvSpPr>
          <p:nvPr/>
        </p:nvSpPr>
        <p:spPr>
          <a:xfrm>
            <a:off x="6224086" y="3689954"/>
            <a:ext cx="2700000" cy="1268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4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200" dirty="0">
                <a:solidFill>
                  <a:srgbClr val="002060"/>
                </a:solidFill>
                <a:latin typeface="Adobe Caslon Pro" panose="0205050205050A020403" pitchFamily="18" charset="0"/>
              </a:rPr>
              <a:t>Il nostro team di baristi professionisti è guidato da Ivar, che ha iniziato la sua carriera come barista nel 1996, aveva un bar e ha ricevuto numerosi premi internazionali per le sue capacità di barista.</a:t>
            </a:r>
            <a:endParaRPr lang="en-US" sz="1200" dirty="0">
              <a:solidFill>
                <a:srgbClr val="002060"/>
              </a:solidFill>
              <a:latin typeface="Adobe Caslon Pro" panose="0205050205050A020403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D7B7DF-6C36-732B-D029-0C5BCF017B65}"/>
              </a:ext>
            </a:extLst>
          </p:cNvPr>
          <p:cNvSpPr txBox="1"/>
          <p:nvPr/>
        </p:nvSpPr>
        <p:spPr>
          <a:xfrm>
            <a:off x="7030565" y="1558436"/>
            <a:ext cx="9924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002060"/>
                </a:solidFill>
                <a:latin typeface="Adobe Caslon Pro" panose="0205050205050A020403" pitchFamily="18" charset="0"/>
              </a:rPr>
              <a:t>Tyron Francisca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BF0FD6-7D89-EB5F-CAEC-189136DDECC7}"/>
              </a:ext>
            </a:extLst>
          </p:cNvPr>
          <p:cNvSpPr txBox="1"/>
          <p:nvPr/>
        </p:nvSpPr>
        <p:spPr>
          <a:xfrm>
            <a:off x="7969466" y="1558436"/>
            <a:ext cx="8384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800">
                <a:solidFill>
                  <a:srgbClr val="002060"/>
                </a:solidFill>
                <a:latin typeface="Adobe Caslon Pro" panose="0205050205050A020403" pitchFamily="18" charset="0"/>
              </a:defRPr>
            </a:lvl1pPr>
          </a:lstStyle>
          <a:p>
            <a:r>
              <a:rPr lang="en-US" dirty="0"/>
              <a:t>Sam de Meijer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474B27-168D-AC1A-8A29-BB7F0B55A870}"/>
              </a:ext>
            </a:extLst>
          </p:cNvPr>
          <p:cNvSpPr txBox="1"/>
          <p:nvPr/>
        </p:nvSpPr>
        <p:spPr>
          <a:xfrm>
            <a:off x="5557347" y="1558436"/>
            <a:ext cx="86710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 err="1">
                <a:solidFill>
                  <a:srgbClr val="002060"/>
                </a:solidFill>
                <a:latin typeface="Adobe Caslon Pro" panose="0205050205050A020403" pitchFamily="18" charset="0"/>
              </a:rPr>
              <a:t>Kimli</a:t>
            </a:r>
            <a:r>
              <a:rPr lang="en-US" sz="800" dirty="0">
                <a:solidFill>
                  <a:srgbClr val="002060"/>
                </a:solidFill>
                <a:latin typeface="Adobe Caslon Pro" panose="0205050205050A020403" pitchFamily="18" charset="0"/>
              </a:rPr>
              <a:t> </a:t>
            </a:r>
            <a:r>
              <a:rPr lang="en-US" sz="800" dirty="0" err="1">
                <a:solidFill>
                  <a:srgbClr val="002060"/>
                </a:solidFill>
                <a:latin typeface="Adobe Caslon Pro" panose="0205050205050A020403" pitchFamily="18" charset="0"/>
              </a:rPr>
              <a:t>Bottalico</a:t>
            </a:r>
            <a:r>
              <a:rPr lang="en-US" sz="800" dirty="0">
                <a:solidFill>
                  <a:srgbClr val="002060"/>
                </a:solidFill>
                <a:latin typeface="Adobe Caslon Pro" panose="0205050205050A020403" pitchFamily="18" charset="0"/>
              </a:rPr>
              <a:t>.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ED1121-D414-B487-75EE-62B18E806BE6}"/>
              </a:ext>
            </a:extLst>
          </p:cNvPr>
          <p:cNvSpPr txBox="1"/>
          <p:nvPr/>
        </p:nvSpPr>
        <p:spPr>
          <a:xfrm>
            <a:off x="6397927" y="1558436"/>
            <a:ext cx="83844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800">
                <a:solidFill>
                  <a:srgbClr val="002060"/>
                </a:solidFill>
                <a:latin typeface="Adobe Caslon Pro" panose="0205050205050A020403" pitchFamily="18" charset="0"/>
              </a:defRPr>
            </a:lvl1pPr>
          </a:lstStyle>
          <a:p>
            <a:r>
              <a:rPr lang="en-US" dirty="0"/>
              <a:t>Ivar de Lange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B98781-A4FD-2D2F-B1BF-12D8215F2FE7}"/>
              </a:ext>
            </a:extLst>
          </p:cNvPr>
          <p:cNvSpPr txBox="1"/>
          <p:nvPr/>
        </p:nvSpPr>
        <p:spPr>
          <a:xfrm>
            <a:off x="3450529" y="1410009"/>
            <a:ext cx="1451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800">
                <a:solidFill>
                  <a:srgbClr val="002060"/>
                </a:solidFill>
                <a:latin typeface="Adobe Caslon Pro" panose="0205050205050A020403" pitchFamily="18" charset="0"/>
              </a:defRPr>
            </a:lvl1pPr>
          </a:lstStyle>
          <a:p>
            <a:r>
              <a:rPr lang="en-US" dirty="0"/>
              <a:t>Global Education Manager</a:t>
            </a:r>
          </a:p>
          <a:p>
            <a:r>
              <a:rPr lang="en-US" dirty="0"/>
              <a:t> &amp; Master Bartender</a:t>
            </a:r>
          </a:p>
          <a:p>
            <a:r>
              <a:rPr lang="en-US" dirty="0"/>
              <a:t>Ivar de Lange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3B720FB-AB3B-1520-7AD6-A15088A458A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3627" y="184154"/>
            <a:ext cx="1201500" cy="12015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6775607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Brandon Grotesque Regular"/>
        <a:ea typeface="Brandon Grotesque Regular"/>
        <a:cs typeface="Brandon Grotesque Regular"/>
      </a:majorFont>
      <a:minorFont>
        <a:latin typeface="Brandon Grotesque Regular"/>
        <a:ea typeface="Brandon Grotesque Regular"/>
        <a:cs typeface="Brandon Grotesque Regular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30804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Brandon Grotesque Black"/>
            <a:ea typeface="Brandon Grotesque Black"/>
            <a:cs typeface="Brandon Grotesque Black"/>
            <a:sym typeface="Brandon Grotesque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30804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Brandon Grotesque Black"/>
            <a:ea typeface="Brandon Grotesque Black"/>
            <a:cs typeface="Brandon Grotesque Black"/>
            <a:sym typeface="Brandon Grotesque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4.xml><?xml version="1.0" encoding="utf-8"?>
<a:theme xmlns:a="http://schemas.openxmlformats.org/drawingml/2006/main" name="4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5.xml><?xml version="1.0" encoding="utf-8"?>
<a:theme xmlns:a="http://schemas.openxmlformats.org/drawingml/2006/main" name="5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8.xml><?xml version="1.0" encoding="utf-8"?>
<a:theme xmlns:a="http://schemas.openxmlformats.org/drawingml/2006/main" name="7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75"/>
            <a:ea typeface="Helvetica 75"/>
            <a:cs typeface="Helvetica 75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Bols_ppt template v2 2" id="{9D3EA67E-CDA6-9041-90B9-8FDC7FD548ED}" vid="{19DB264D-944B-C946-8C49-AF013F8B7C1A}"/>
    </a:ext>
  </a:extLst>
</a:theme>
</file>

<file path=ppt/theme/theme9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f4fa5a1-87b5-407e-8979-efaaf3f2fb8b">
      <UserInfo>
        <DisplayName>Juliette Menne</DisplayName>
        <AccountId>114</AccountId>
        <AccountType/>
      </UserInfo>
      <UserInfo>
        <DisplayName>Wendy Linden</DisplayName>
        <AccountId>10</AccountId>
        <AccountType/>
      </UserInfo>
      <UserInfo>
        <DisplayName>Niels Ansinger</DisplayName>
        <AccountId>179</AccountId>
        <AccountType/>
      </UserInfo>
      <UserInfo>
        <DisplayName>Martijn Verleisdonk</DisplayName>
        <AccountId>186</AccountId>
        <AccountType/>
      </UserInfo>
      <UserInfo>
        <DisplayName>Radha Ghoerbien</DisplayName>
        <AccountId>187</AccountId>
        <AccountType/>
      </UserInfo>
    </SharedWithUsers>
    <_activity xmlns="906aa820-017f-4f82-b737-2ae2461f339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DC1402808274D939DB7406C30B4FB" ma:contentTypeVersion="13" ma:contentTypeDescription="Create a new document." ma:contentTypeScope="" ma:versionID="468daa47d3d65850800176d01b81e581">
  <xsd:schema xmlns:xsd="http://www.w3.org/2001/XMLSchema" xmlns:xs="http://www.w3.org/2001/XMLSchema" xmlns:p="http://schemas.microsoft.com/office/2006/metadata/properties" xmlns:ns3="906aa820-017f-4f82-b737-2ae2461f339b" xmlns:ns4="6f4fa5a1-87b5-407e-8979-efaaf3f2fb8b" targetNamespace="http://schemas.microsoft.com/office/2006/metadata/properties" ma:root="true" ma:fieldsID="4e36e1ea1c93e615e5abdc9bd40b264b" ns3:_="" ns4:_="">
    <xsd:import namespace="906aa820-017f-4f82-b737-2ae2461f339b"/>
    <xsd:import namespace="6f4fa5a1-87b5-407e-8979-efaaf3f2fb8b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aa820-017f-4f82-b737-2ae2461f339b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fa5a1-87b5-407e-8979-efaaf3f2fb8b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6955A1-16AB-493F-847C-0DDAF2DA0363}">
  <ds:schemaRefs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6f4fa5a1-87b5-407e-8979-efaaf3f2fb8b"/>
    <ds:schemaRef ds:uri="http://schemas.microsoft.com/office/infopath/2007/PartnerControls"/>
    <ds:schemaRef ds:uri="906aa820-017f-4f82-b737-2ae2461f339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B5AF3B-ABB3-4F06-8BD5-7318661481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36A9FC-96F5-4329-9535-C26BC3346E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aa820-017f-4f82-b737-2ae2461f339b"/>
    <ds:schemaRef ds:uri="6f4fa5a1-87b5-407e-8979-efaaf3f2fb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9131</TotalTime>
  <Words>711</Words>
  <Application>Microsoft Office PowerPoint</Application>
  <PresentationFormat>On-screen Show (16:9)</PresentationFormat>
  <Paragraphs>59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29" baseType="lpstr">
      <vt:lpstr>ACaslonPro-Bold</vt:lpstr>
      <vt:lpstr>Arial</vt:lpstr>
      <vt:lpstr>Helvetica Neue</vt:lpstr>
      <vt:lpstr>Brandon Grotesque Regular</vt:lpstr>
      <vt:lpstr>Brandon Grotesque Black</vt:lpstr>
      <vt:lpstr>Helvetica Neue LT Pro 63 Medium</vt:lpstr>
      <vt:lpstr>Wingdings</vt:lpstr>
      <vt:lpstr>Adobe Caslon Regular</vt:lpstr>
      <vt:lpstr>Calibri</vt:lpstr>
      <vt:lpstr>Brandon Grotesque Medium</vt:lpstr>
      <vt:lpstr>Adobe Caslon Pro</vt:lpstr>
      <vt:lpstr>Calibri Light</vt:lpstr>
      <vt:lpstr>System Font Regular</vt:lpstr>
      <vt:lpstr>Helvetica Neue Medium</vt:lpstr>
      <vt:lpstr>Adobe Caslon Pro Bold</vt:lpstr>
      <vt:lpstr>3_Office Theme</vt:lpstr>
      <vt:lpstr>3_White</vt:lpstr>
      <vt:lpstr>White</vt:lpstr>
      <vt:lpstr>4_White</vt:lpstr>
      <vt:lpstr>5_White</vt:lpstr>
      <vt:lpstr>5_Office Theme</vt:lpstr>
      <vt:lpstr>6_White</vt:lpstr>
      <vt:lpstr>7_White</vt:lpstr>
      <vt:lpstr>4_Office Theme</vt:lpstr>
      <vt:lpstr>6_Office Theme</vt:lpstr>
      <vt:lpstr>7_Office Theme</vt:lpstr>
      <vt:lpstr>think-cell Slide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WendyLinden@lucasbols.com</dc:creator>
  <cp:keywords/>
  <dc:description/>
  <cp:lastModifiedBy>Didier Beraud | Passoa</cp:lastModifiedBy>
  <cp:revision>224</cp:revision>
  <dcterms:modified xsi:type="dcterms:W3CDTF">2024-04-05T12:50:06Z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0x0101008CCDC1402808274D939DB7406C30B4FB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_ColorHex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_ColorTag">
    <vt:lpwstr/>
  </property>
  <property fmtid="{D5CDD505-2E9C-101B-9397-08002B2CF9AE}" pid="10" name="TriggerFlowInfo">
    <vt:lpwstr/>
  </property>
  <property fmtid="{D5CDD505-2E9C-101B-9397-08002B2CF9AE}" pid="11" name="xd_Signature">
    <vt:lpwstr/>
  </property>
  <property fmtid="{D5CDD505-2E9C-101B-9397-08002B2CF9AE}" pid="12" name="_Emoji">
    <vt:lpwstr/>
  </property>
</Properties>
</file>